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78" r:id="rId4"/>
    <p:sldId id="270" r:id="rId5"/>
    <p:sldId id="290" r:id="rId6"/>
    <p:sldId id="291" r:id="rId7"/>
    <p:sldId id="269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9EB2-351D-4E0E-A82F-B547BD56B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D3CDF-27F0-417F-9488-14CD8A3C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4F89-240F-4597-AED5-6EC8537E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851C-4596-4F72-8CEB-00CEAA6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C56-0A26-4F93-A935-ACEF1512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8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326C-7091-4804-A667-9AB5FA11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84024-7BC1-46A5-B1BF-E3E1E5ACC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F4B17-E16F-4CB8-A933-4E937E73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F48-755D-4235-AD19-03E7E62F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AFF9-DBF1-4C81-B230-BB2B3829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75ECF-FBBB-474C-B3EB-158C47018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B6E2A-88F8-4A5F-877B-D737CAC9B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6467-FC2B-4774-AE11-B244D34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7310-D4CF-4EAD-AE2C-794FE578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05B9-0E00-408B-A6C1-3E1AECD3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C13D-D2E9-41B8-B734-34F1FB07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57574-BF86-4DB7-AE21-6AF198B3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C52B-2987-48CA-B260-9F61363E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B52D-4FA2-4714-91FD-1E8E700F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B5B8-26B3-4E50-98FE-80CCF7E4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4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BD72-56C1-4F29-B76E-7E1D9F2B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32286-B00E-4964-9404-4F0692753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923D-1259-48DD-B32C-095B5CB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5D36-897C-4006-8492-E842F11F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DA11-4875-4BB1-9BF6-FF9A112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4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5755-3643-491E-8959-239FD0D1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FD91-F790-4E09-8325-AED3235DD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A704-8B03-4489-AFE0-3BD90624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CF7D2-CC74-498E-BF11-A3C72EF4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3AD32-8C49-41E0-9C0C-589D3C07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57EB-8BB6-49E1-92B5-74713C69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7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A95A-7805-43BE-AE14-3332812D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16F0-1FB2-4324-A42B-ED312E5F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3FD69-E820-4EB5-8D09-0DD3773F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49A60-A047-427A-AD9D-39736E7C7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C2380-6E67-49A4-AD6B-1C6552AE0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79EF-2901-4DC3-9DF0-18FC5983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525C3-168F-498D-A7DD-4E33A9BF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2F8C5-1B3E-4AFB-85F0-32B1E2D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3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ACBE-2537-4D24-8370-8BE2B3B5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BF108-7A65-49AD-A909-112834E0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6D478-6B12-402A-8438-996EFF61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F2296-6A4D-4E0B-A895-3686AFBE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2D127-EA50-455C-93AD-3416F439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F01FE-C56F-4024-A6D7-784B9D5D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C7E25-C539-43DC-9168-0230ED1B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9911-B868-4E2A-A2E8-329DEA3C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7919-1F7E-47AE-A11F-46F48ADB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71044-0E2F-479A-9BC3-6D0F2102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F1677-3EF2-47FA-8274-83197EA8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85AEE-4001-416C-85EA-EE2EB71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B13F-010E-4271-B21B-9B820CF4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5DCB-2FA3-4DC8-88A9-BEF16094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AA32B-AE36-4A33-9D9A-25100477D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C6F16-B374-4DE5-BEE4-96D32477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77CA-E2F7-4673-A6AD-F5BE3480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A068-530A-4554-A903-B567E0F1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0E623-1999-421F-80B4-13D0129F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25E8D-A7E8-4D44-8C9B-CB86D205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910E-7FC8-427F-9E18-8A8A4579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85CB8-FC4B-429E-AACE-DE643DD5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726B-DC96-455B-A1DD-F7B2532B8D6B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4DD5-6C01-493C-9387-6F974211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8659-8DDC-458E-9D10-C3C9449A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9351-785A-4E5F-ABDF-B908ED96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playground.com/index_fraction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nt3hc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6/Poems-Kraken-Jaberwocky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bitesize/articles/zdw83j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6/World-Knowledge.pdf" TargetMode="External"/><Relationship Id="rId2" Type="http://schemas.openxmlformats.org/officeDocument/2006/relationships/hyperlink" Target="https://www.oddizzi.com/schools/log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07673"/>
              </p:ext>
            </p:extLst>
          </p:nvPr>
        </p:nvGraphicFramePr>
        <p:xfrm>
          <a:off x="293915" y="719663"/>
          <a:ext cx="11609614" cy="391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 – Leavers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73549"/>
              </p:ext>
            </p:extLst>
          </p:nvPr>
        </p:nvGraphicFramePr>
        <p:xfrm>
          <a:off x="181762" y="0"/>
          <a:ext cx="1182847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800" dirty="0">
                          <a:latin typeface="Comic Sans MS" panose="030F0702030302020204" pitchFamily="66" charset="0"/>
                        </a:rPr>
                        <a:t>Maths Playground – Fractions Games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  <a:p>
                      <a:endParaRPr lang="en-US" sz="11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400" dirty="0">
                          <a:hlinkClick r:id="rId2"/>
                        </a:rPr>
                        <a:t>https://www.mathplayground.com/index_fractions.html</a:t>
                      </a:r>
                      <a:endParaRPr lang="en-GB" sz="2400" dirty="0"/>
                    </a:p>
                    <a:p>
                      <a:endParaRPr lang="en-US" sz="2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BBC Bitesize – Perimeter and Area – Zoom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will be looking at perimeter and area again.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work will be from the BBC Bitesize page but I will first go through it on Zoom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BBC Bitesize Link</a:t>
            </a:r>
          </a:p>
          <a:p>
            <a:pPr lvl="0"/>
            <a:r>
              <a:rPr lang="en-GB" sz="2800" dirty="0">
                <a:hlinkClick r:id="rId3"/>
              </a:rPr>
              <a:t>https://www.bbc.co.uk/bitesize/articles/znt3hcw</a:t>
            </a:r>
            <a:endParaRPr lang="en-GB" sz="2800" dirty="0"/>
          </a:p>
          <a:p>
            <a:pPr lvl="0"/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/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6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the end of Year 6, you all write comments about each other which I then collate and put in a document for you to have. I think this is the nicest thing you receive. It shows some of the lovely things the people you have learnt and played with with over the years think about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will discuss ideas on Zoom.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meeting ID and password will have been emailed to your parents’ email.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put some examples on the next slide.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90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59EA-E78E-4D58-BB4A-50532FF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065" y="0"/>
            <a:ext cx="63076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C6DCA-98F1-4B4E-A5B1-0037414EBD79}"/>
              </a:ext>
            </a:extLst>
          </p:cNvPr>
          <p:cNvSpPr txBox="1"/>
          <p:nvPr/>
        </p:nvSpPr>
        <p:spPr>
          <a:xfrm>
            <a:off x="6308521" y="0"/>
            <a:ext cx="58834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more effort that is put in, the better the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not always easy to think up things on the spot, so we will take as much time as we need. I have definitely got today and tomorrow for working on this but we can have all week or longer if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Once you have written a comment can you send it to me. You can send them one at a time. It takes time to put it together so send as soon as you can.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can send your comments electronically it does save me some time but don’t worry if it is as a photo.</a:t>
            </a:r>
          </a:p>
        </p:txBody>
      </p:sp>
    </p:spTree>
    <p:extLst>
      <p:ext uri="{BB962C8B-B14F-4D97-AF65-F5344CB8AC3E}">
        <p14:creationId xmlns:p14="http://schemas.microsoft.com/office/powerpoint/2010/main" val="130106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B3B81-30C9-4055-B8A7-DEB9522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7CEA5-33FB-49AB-A11A-09CA308A2F16}"/>
              </a:ext>
            </a:extLst>
          </p:cNvPr>
          <p:cNvSpPr txBox="1"/>
          <p:nvPr/>
        </p:nvSpPr>
        <p:spPr>
          <a:xfrm>
            <a:off x="125182" y="1783695"/>
            <a:ext cx="116884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we have finished our comments for the Leavers documents, we will have a look at poetry.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Here is a link to 2 of my favourite poems:</a:t>
            </a:r>
          </a:p>
          <a:p>
            <a:pPr lvl="0"/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http://farnboroughprimary.co.uk/wp-content/uploads/2020/06/Poems-Kraken-Jaberwocky.docx</a:t>
            </a:r>
            <a:endParaRPr lang="en-GB" sz="20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/>
            <a:endParaRPr lang="en-GB" sz="20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BBC Bitesize – Analysing and Performing Poems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r>
              <a:rPr lang="en-GB" sz="2800" u="sng" dirty="0">
                <a:hlinkClick r:id="rId4"/>
              </a:rPr>
              <a:t>https://www.bbc.co.uk/bitesize/articles/zdw83j6</a:t>
            </a:r>
            <a:endParaRPr lang="en-GB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eography banner">
            <a:extLst>
              <a:ext uri="{FF2B5EF4-FFF2-40B4-BE49-F238E27FC236}">
                <a16:creationId xmlns:a16="http://schemas.microsoft.com/office/drawing/2014/main" id="{FC93A0D2-983A-4D0A-9D0C-F781E2FA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45346" cy="16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FB8EF-EF7D-4BC9-9291-F190B2C24A9C}"/>
              </a:ext>
            </a:extLst>
          </p:cNvPr>
          <p:cNvSpPr txBox="1"/>
          <p:nvPr/>
        </p:nvSpPr>
        <p:spPr>
          <a:xfrm>
            <a:off x="159434" y="1997612"/>
            <a:ext cx="1187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Global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next slide, I have included instructions on how to access the resources and a sheet describing the tasks.</a:t>
            </a:r>
          </a:p>
        </p:txBody>
      </p:sp>
    </p:spTree>
    <p:extLst>
      <p:ext uri="{BB962C8B-B14F-4D97-AF65-F5344CB8AC3E}">
        <p14:creationId xmlns:p14="http://schemas.microsoft.com/office/powerpoint/2010/main" val="84879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48AA1-1FA0-4288-9FC0-6C120C9AB28C}"/>
              </a:ext>
            </a:extLst>
          </p:cNvPr>
          <p:cNvSpPr txBox="1"/>
          <p:nvPr/>
        </p:nvSpPr>
        <p:spPr>
          <a:xfrm>
            <a:off x="0" y="0"/>
            <a:ext cx="12192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Login at: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https://www.oddizzi.com/schools/login/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Username: Dragons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Password: Dragons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Select ‘Global Knowledge’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as many tasks as you can from the sheet below:</a:t>
            </a:r>
          </a:p>
          <a:p>
            <a:pPr lvl="0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http://farnboroughprimary.co.uk/wp-content/uploads/2020/06/World-Knowledge.pdf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9FF17-559F-474D-84F9-5DFD0BB1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217" y="729322"/>
            <a:ext cx="4638675" cy="34861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83E2C5-20E7-45DE-9BCD-2F632CEA9ABA}"/>
              </a:ext>
            </a:extLst>
          </p:cNvPr>
          <p:cNvCxnSpPr>
            <a:cxnSpLocks/>
          </p:cNvCxnSpPr>
          <p:nvPr/>
        </p:nvCxnSpPr>
        <p:spPr>
          <a:xfrm>
            <a:off x="6428935" y="2855743"/>
            <a:ext cx="3814023" cy="110386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84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574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6</cp:revision>
  <dcterms:created xsi:type="dcterms:W3CDTF">2020-06-27T10:27:51Z</dcterms:created>
  <dcterms:modified xsi:type="dcterms:W3CDTF">2020-06-27T11:41:05Z</dcterms:modified>
</cp:coreProperties>
</file>