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23" r:id="rId5"/>
  </p:sldMasterIdLst>
  <p:notesMasterIdLst>
    <p:notesMasterId r:id="rId18"/>
  </p:notesMasterIdLst>
  <p:sldIdLst>
    <p:sldId id="300" r:id="rId6"/>
    <p:sldId id="365" r:id="rId7"/>
    <p:sldId id="312" r:id="rId8"/>
    <p:sldId id="358" r:id="rId9"/>
    <p:sldId id="356" r:id="rId10"/>
    <p:sldId id="357" r:id="rId11"/>
    <p:sldId id="355" r:id="rId12"/>
    <p:sldId id="366" r:id="rId13"/>
    <p:sldId id="367" r:id="rId14"/>
    <p:sldId id="354" r:id="rId15"/>
    <p:sldId id="262" r:id="rId16"/>
    <p:sldId id="276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2E8"/>
    <a:srgbClr val="CCFFFF"/>
    <a:srgbClr val="FF3B3B"/>
    <a:srgbClr val="FDD7F3"/>
    <a:srgbClr val="FFFFCC"/>
    <a:srgbClr val="A9EDD6"/>
    <a:srgbClr val="FFFF99"/>
    <a:srgbClr val="FF66CC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76000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6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6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5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0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6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46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0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13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03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57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1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46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 algn="r"/>
              <a:t>6/21/2020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3471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3490-2962-4A3D-8059-CE37BB2E419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21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36B6-3CB5-4F44-A344-92BCD45B5D3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75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13DD-6DCA-4C21-A5D2-F85016825A7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16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984B4-CB89-4269-8E7D-5C9B97A6B4A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49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4483B-C975-437A-BB47-DE1155CE821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6EA9-4AE1-46FD-9F48-346179D2823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88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7A48-61C4-4F13-A884-A8EA5F877A0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54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94F3-E68A-4158-A48F-CC5EBBA5683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34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7BFE-336A-4148-BF2E-90E6DA0BA57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94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C99BC-C93B-49EB-B03D-6B4FCB74CB82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38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6F1D4-6806-4192-A706-C33D5A78774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62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9234" y="1128485"/>
            <a:ext cx="4593773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9234" y="3608160"/>
            <a:ext cx="459377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6/21/2020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9D7B35-95B5-484E-A304-7C2596A3B211}"/>
              </a:ext>
            </a:extLst>
          </p:cNvPr>
          <p:cNvSpPr/>
          <p:nvPr userDrawn="1"/>
        </p:nvSpPr>
        <p:spPr>
          <a:xfrm>
            <a:off x="3668486" y="1308103"/>
            <a:ext cx="76200" cy="4241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48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6/21/2020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6/21/2020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00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0861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825625"/>
            <a:ext cx="30861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6/21/2020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086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0861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5942" y="1681163"/>
            <a:ext cx="3086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5942" y="2505075"/>
            <a:ext cx="30861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6/21/2020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7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6/21/2020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14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6/21/2020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5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6/21/2020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40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6/21/2020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5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hyperlink" Target="http://www.prezentr.com/?utm_source=templates&amp;utm_medium=presentation&amp;utm_campaign=free_downloads_2020" TargetMode="Externa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4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5007A-8677-41B4-BD75-B6EB431A34B1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7" y="1789611"/>
            <a:ext cx="6719207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15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6/21/2020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15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1183822" cy="315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69926" y="4955537"/>
            <a:ext cx="896556" cy="243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071410" y="2546072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Find more PowerPoint templates on </a:t>
            </a:r>
            <a:r>
              <a:rPr lang="bs-Latn-BA" sz="1200" b="1" dirty="0">
                <a:solidFill>
                  <a:prstClr val="black">
                    <a:lumMod val="50000"/>
                    <a:lumOff val="50000"/>
                  </a:prstClr>
                </a:solidFill>
                <a:hlinkClick r:id="rId13"/>
              </a:rPr>
              <a:t>prezentr.com</a:t>
            </a:r>
            <a:r>
              <a:rPr lang="bs-Latn-BA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89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admin@farnborough.sch.uk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arnboroughprimary.co.uk/farnborough-dance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cienceforkidsclub.com/whale-facts.html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Welcome back Elves!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See you at 11 for Bingo!</a:t>
            </a:r>
          </a:p>
        </p:txBody>
      </p:sp>
    </p:spTree>
    <p:extLst>
      <p:ext uri="{BB962C8B-B14F-4D97-AF65-F5344CB8AC3E}">
        <p14:creationId xmlns:p14="http://schemas.microsoft.com/office/powerpoint/2010/main" val="1939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9" name="Picture 8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243"/>
            <a:ext cx="1229591" cy="104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80" y="85184"/>
            <a:ext cx="4876800" cy="637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2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50122" y="1295400"/>
            <a:ext cx="6445826" cy="838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31" y="-685840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978" y="969818"/>
            <a:ext cx="10339876" cy="326281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I’m so impressed with your reading Elves. </a:t>
            </a:r>
            <a:endParaRPr lang="en-GB" sz="9600" b="1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You should be very proud of yourselves!</a:t>
            </a:r>
          </a:p>
          <a:p>
            <a:endParaRPr lang="en-GB" sz="9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Please log on to Bug Club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ead for at least 15 minutes.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Please read the key words inside the front cover first.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you find the bug questions, click and complete them.</a:t>
            </a:r>
          </a:p>
          <a:p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Please note down the books you’ve read in your reading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ecord book.</a:t>
            </a:r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35"/>
            <a:ext cx="1593416" cy="1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32005"/>
            <a:ext cx="4669270" cy="646331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personal login details are on the inside of your reading record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0" y="161135"/>
            <a:ext cx="18775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Genie | The Scar Chronicles Wiki | Fand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1" y="5056909"/>
            <a:ext cx="1264182" cy="1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763000" cy="472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1251"/>
            <a:ext cx="86868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Well done for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our super work today!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Let me know how you are getting on!</a:t>
            </a:r>
          </a:p>
          <a:p>
            <a:pPr marL="0" indent="0" algn="ctr">
              <a:buNone/>
            </a:pP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admin@farnborough.bromley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. sch.uk</a:t>
            </a:r>
            <a:endParaRPr lang="en-GB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5938"/>
            <a:ext cx="1321591" cy="19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05775"/>
            <a:ext cx="1143000" cy="18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1747"/>
            <a:ext cx="19938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8967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Maths Bingo</a:t>
            </a:r>
            <a:endParaRPr lang="en-US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3354"/>
            <a:ext cx="7829550" cy="513361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In </a:t>
            </a:r>
            <a:r>
              <a:rPr lang="en-US" sz="2000" dirty="0" smtClean="0">
                <a:latin typeface="Comic Sans MS" panose="030F0702030302020204" pitchFamily="66" charset="0"/>
              </a:rPr>
              <a:t>preparation </a:t>
            </a:r>
            <a:r>
              <a:rPr lang="en-US" sz="2000" dirty="0" smtClean="0">
                <a:latin typeface="Comic Sans MS" panose="030F0702030302020204" pitchFamily="66" charset="0"/>
              </a:rPr>
              <a:t>for </a:t>
            </a:r>
            <a:r>
              <a:rPr lang="en-US" sz="2000" dirty="0" err="1" smtClean="0">
                <a:latin typeface="Comic Sans MS" panose="030F0702030302020204" pitchFamily="66" charset="0"/>
              </a:rPr>
              <a:t>Maths</a:t>
            </a:r>
            <a:r>
              <a:rPr lang="en-US" sz="2000" dirty="0" smtClean="0">
                <a:latin typeface="Comic Sans MS" panose="030F0702030302020204" pitchFamily="66" charset="0"/>
              </a:rPr>
              <a:t> Bingo, I </a:t>
            </a:r>
            <a:r>
              <a:rPr lang="en-US" sz="2000" dirty="0" smtClean="0">
                <a:latin typeface="Comic Sans MS" panose="030F0702030302020204" pitchFamily="66" charset="0"/>
              </a:rPr>
              <a:t>would like you to draw a grid like the one below.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Then choose six numbers between 0 and 15 to put in the grid.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 </a:t>
            </a:r>
            <a:r>
              <a:rPr lang="en-US" sz="2000" dirty="0" smtClean="0">
                <a:latin typeface="Comic Sans MS" panose="030F0702030302020204" pitchFamily="66" charset="0"/>
              </a:rPr>
              <a:t>will be calling out numbers. If your answer is a number in your grid, then you cross out the number.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The first person to cross out all six of the numbers wins the game!  Call out </a:t>
            </a:r>
            <a:r>
              <a:rPr lang="en-US" sz="2000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House</a:t>
            </a:r>
            <a:r>
              <a:rPr lang="en-US" sz="2000" dirty="0" smtClean="0">
                <a:latin typeface="Comic Sans MS" panose="030F0702030302020204" pitchFamily="66" charset="0"/>
              </a:rPr>
              <a:t> when you have all six numbers.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34509" y="2819400"/>
            <a:ext cx="18200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32385" y="1981200"/>
            <a:ext cx="0" cy="16177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65432" y="1981200"/>
            <a:ext cx="0" cy="16177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6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It’s Wednesday!</a:t>
            </a:r>
            <a:br>
              <a:rPr lang="en-GB" sz="5400" dirty="0" smtClean="0">
                <a:latin typeface="Comic Sans MS" panose="030F0702030302020204" pitchFamily="66" charset="0"/>
              </a:rPr>
            </a:b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2124075"/>
            <a:ext cx="90678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Wednesday 24th June 2020</a:t>
            </a: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Here’s your work for today…</a:t>
            </a:r>
          </a:p>
        </p:txBody>
      </p:sp>
    </p:spTree>
    <p:extLst>
      <p:ext uri="{BB962C8B-B14F-4D97-AF65-F5344CB8AC3E}">
        <p14:creationId xmlns:p14="http://schemas.microsoft.com/office/powerpoint/2010/main" val="50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81000" y="1052513"/>
            <a:ext cx="820896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u="sng" smtClean="0">
                <a:solidFill>
                  <a:srgbClr val="FF0000"/>
                </a:solidFill>
                <a:latin typeface="Comic Sans MS" pitchFamily="66" charset="0"/>
              </a:rPr>
              <a:t>Farnborough Dance Routine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Mrs Humphries has created our very own Farnborough Dance Routine!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It has five parts and every day this week we are going to start the day by being active and joining in.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Click on the link below: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smtClean="0">
                <a:solidFill>
                  <a:srgbClr val="00B0F0"/>
                </a:solidFill>
                <a:latin typeface="Comic Sans MS" pitchFamily="66" charset="0"/>
                <a:hlinkClick r:id="rId2"/>
              </a:rPr>
              <a:t>http://farnboroughprimary.co.uk/farnborough-dance</a:t>
            </a:r>
            <a:endParaRPr lang="en-GB" altLang="en-US" sz="180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1" name="Picture 3" descr="Image result for active learning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00013"/>
            <a:ext cx="14525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68375"/>
            <a:ext cx="8609013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2078182"/>
            <a:ext cx="3924300" cy="2189018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568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7722" y="4667194"/>
            <a:ext cx="8519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‘Please can you help us?’ squealed the Snail and the Whale.</a:t>
            </a:r>
            <a:endParaRPr lang="en-GB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09" y="2019244"/>
            <a:ext cx="2057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7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6858000" cy="1244600"/>
          </a:xfrm>
        </p:spPr>
        <p:txBody>
          <a:bodyPr/>
          <a:lstStyle/>
          <a:p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888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5943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096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GB" dirty="0" smtClean="0">
                <a:latin typeface="Comic Sans MS" panose="030F0702030302020204" pitchFamily="66" charset="0"/>
              </a:rPr>
              <a:t>Can you make your own puzzle for someone in your family? To start the </a:t>
            </a:r>
          </a:p>
          <a:p>
            <a:r>
              <a:rPr lang="en-GB" dirty="0">
                <a:latin typeface="Comic Sans MS" panose="030F0702030302020204" pitchFamily="66" charset="0"/>
              </a:rPr>
              <a:t>p</a:t>
            </a:r>
            <a:r>
              <a:rPr lang="en-GB" dirty="0" smtClean="0">
                <a:latin typeface="Comic Sans MS" panose="030F0702030302020204" pitchFamily="66" charset="0"/>
              </a:rPr>
              <a:t>uzzle, draw 16 squares on an a4 piece of paper. Ask a grown up to do this.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35566" y="347176"/>
            <a:ext cx="6970234" cy="113877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182880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. 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981200"/>
            <a:ext cx="6858000" cy="960120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pPr algn="l"/>
            <a:r>
              <a:rPr lang="en-GB" sz="11200" dirty="0" smtClean="0">
                <a:latin typeface="Comic Sans MS" panose="030F0702030302020204" pitchFamily="66" charset="0"/>
              </a:rPr>
              <a:t>If you would like to try Gruffalo work, complete question 1</a:t>
            </a: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pPr algn="l"/>
            <a:r>
              <a:rPr lang="en-GB" sz="11200" dirty="0" smtClean="0">
                <a:latin typeface="Comic Sans MS" panose="030F0702030302020204" pitchFamily="66" charset="0"/>
              </a:rPr>
              <a:t>If you would like to try Horrid Henry work complete question 2</a:t>
            </a:r>
          </a:p>
          <a:p>
            <a:endParaRPr lang="en-GB" sz="128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</a:t>
            </a:r>
            <a:r>
              <a:rPr lang="en-GB" sz="11200" dirty="0">
                <a:latin typeface="Comic Sans MS" panose="030F0702030302020204" pitchFamily="66" charset="0"/>
              </a:rPr>
              <a:t>would like to try </a:t>
            </a:r>
            <a:r>
              <a:rPr lang="en-GB" sz="11200" dirty="0" smtClean="0">
                <a:latin typeface="Comic Sans MS" panose="030F0702030302020204" pitchFamily="66" charset="0"/>
              </a:rPr>
              <a:t>James and the Giant Peach work, complete question 3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1" y="1981200"/>
            <a:ext cx="1247089" cy="100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859573" y="3505200"/>
            <a:ext cx="969226" cy="101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4" y="4876800"/>
            <a:ext cx="986465" cy="1142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335566" y="347176"/>
            <a:ext cx="73512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58907"/>
            <a:ext cx="7696200" cy="543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 we are going to find out some facts about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w</a:t>
            </a:r>
            <a:r>
              <a:rPr lang="en-GB" sz="2800" dirty="0" smtClean="0">
                <a:latin typeface="Comic Sans MS" panose="030F0702030302020204" pitchFamily="66" charset="0"/>
              </a:rPr>
              <a:t>hales.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Follow these links to find out about whales. Create a whale fact sheet!</a:t>
            </a:r>
          </a:p>
          <a:p>
            <a:r>
              <a:rPr lang="en-GB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Facts about Whales for Kids - Whale Facts and Information</a:t>
            </a:r>
          </a:p>
          <a:p>
            <a:r>
              <a:rPr lang="en-GB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https</a:t>
            </a:r>
            <a:r>
              <a:rPr lang="en-GB" dirty="0">
                <a:solidFill>
                  <a:srgbClr val="FF3B3B"/>
                </a:solidFill>
                <a:latin typeface="Comic Sans MS" panose="030F0702030302020204" pitchFamily="66" charset="0"/>
              </a:rPr>
              <a:t>://</a:t>
            </a:r>
            <a:r>
              <a:rPr lang="en-GB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www.whale-world.com/facts-about-whales-for-kids</a:t>
            </a:r>
            <a:endParaRPr lang="en-GB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2"/>
              </a:rPr>
              <a:t>Whale Facts for Kids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https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://www.scienceforkidsclub.com/whale-facts.html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615854" cy="477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038600" cy="47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7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Zoom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6" id="{4C616217-E183-134E-A8FC-F4B3916EFF6E}" vid="{F30FFA8A-4E99-3D45-892D-20BB4DC77DF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5865</TotalTime>
  <Words>405</Words>
  <Application>Microsoft Office PowerPoint</Application>
  <PresentationFormat>On-screen Show (4:3)</PresentationFormat>
  <Paragraphs>69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Childrens drawings on blue design template</vt:lpstr>
      <vt:lpstr>1_Office Theme</vt:lpstr>
      <vt:lpstr>2_Office Theme</vt:lpstr>
      <vt:lpstr>Diseño predeterminado</vt:lpstr>
      <vt:lpstr>Zoom-PowerPoint-Template</vt:lpstr>
      <vt:lpstr>   Welcome back Elves!</vt:lpstr>
      <vt:lpstr>Maths Bingo</vt:lpstr>
      <vt:lpstr>  It’s Wednesday! </vt:lpstr>
      <vt:lpstr>PowerPoint Presentation</vt:lpstr>
      <vt:lpstr>Maths</vt:lpstr>
      <vt:lpstr>PowerPoint Presentation</vt:lpstr>
      <vt:lpstr>.   .</vt:lpstr>
      <vt:lpstr>PowerPoint Presentation</vt:lpstr>
      <vt:lpstr>PowerPoint Presentation</vt:lpstr>
      <vt:lpstr>PowerPoint Presentation</vt:lpstr>
      <vt:lpstr>        Reading online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548</cp:revision>
  <cp:lastPrinted>2020-03-20T10:30:41Z</cp:lastPrinted>
  <dcterms:created xsi:type="dcterms:W3CDTF">2020-03-17T20:05:19Z</dcterms:created>
  <dcterms:modified xsi:type="dcterms:W3CDTF">2020-06-21T08:17:05Z</dcterms:modified>
</cp:coreProperties>
</file>