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870" r:id="rId3"/>
    <p:sldMasterId id="2147483957" r:id="rId4"/>
    <p:sldMasterId id="2147483981" r:id="rId5"/>
    <p:sldMasterId id="2147483993" r:id="rId6"/>
    <p:sldMasterId id="2147484005" r:id="rId7"/>
    <p:sldMasterId id="2147484017" r:id="rId8"/>
    <p:sldMasterId id="2147484030" r:id="rId9"/>
    <p:sldMasterId id="2147484044" r:id="rId10"/>
  </p:sldMasterIdLst>
  <p:notesMasterIdLst>
    <p:notesMasterId r:id="rId29"/>
  </p:notesMasterIdLst>
  <p:sldIdLst>
    <p:sldId id="258" r:id="rId11"/>
    <p:sldId id="395" r:id="rId12"/>
    <p:sldId id="389" r:id="rId13"/>
    <p:sldId id="346" r:id="rId14"/>
    <p:sldId id="403" r:id="rId15"/>
    <p:sldId id="391" r:id="rId16"/>
    <p:sldId id="392" r:id="rId17"/>
    <p:sldId id="393" r:id="rId18"/>
    <p:sldId id="394" r:id="rId19"/>
    <p:sldId id="379" r:id="rId20"/>
    <p:sldId id="404" r:id="rId21"/>
    <p:sldId id="405" r:id="rId22"/>
    <p:sldId id="406" r:id="rId23"/>
    <p:sldId id="382" r:id="rId24"/>
    <p:sldId id="400" r:id="rId25"/>
    <p:sldId id="401" r:id="rId26"/>
    <p:sldId id="262" r:id="rId27"/>
    <p:sldId id="36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C13F52"/>
    <a:srgbClr val="D4F5F8"/>
    <a:srgbClr val="D1B2E8"/>
    <a:srgbClr val="FF3B3B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20428-203A-48BE-98E0-C35C304D78D4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E9BFD-D38D-4382-BEA6-64FB7448B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53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8E3D2-F4AA-42DD-9C18-604EF121128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10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8E3D2-F4AA-42DD-9C18-604EF121128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906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8E3D2-F4AA-42DD-9C18-604EF121128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525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ducatcarhou"/>
          <p:cNvPicPr>
            <a:picLocks noChangeAspect="1" noChangeArrowheads="1"/>
          </p:cNvPicPr>
          <p:nvPr/>
        </p:nvPicPr>
        <p:blipFill>
          <a:blip r:embed="rId2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 noProof="0" smtClean="0"/>
              <a:t>Click to edit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7772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57F0C508-270D-4A5F-8E31-2A03C2DB9B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89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3AC2B-9F19-4AD1-B937-70E933FAFE3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3689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5FBB15-7F2B-40DC-BCF6-1907D3D2500F}" type="slidenum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45868"/>
      </p:ext>
    </p:extLst>
  </p:cSld>
  <p:clrMapOvr>
    <a:masterClrMapping/>
  </p:clrMapOvr>
  <p:transition>
    <p:dissolv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13AF33-89CE-40CE-B59A-3768158F6230}" type="slidenum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235826"/>
      </p:ext>
    </p:extLst>
  </p:cSld>
  <p:clrMapOvr>
    <a:masterClrMapping/>
  </p:clrMapOvr>
  <p:transition>
    <p:dissolv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283883-7D90-4926-965C-DC21EDB7C509}" type="slidenum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239522"/>
      </p:ext>
    </p:extLst>
  </p:cSld>
  <p:clrMapOvr>
    <a:masterClrMapping/>
  </p:clrMapOvr>
  <p:transition>
    <p:dissolv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7D1DE4-1348-4C27-9264-32833C9349D2}" type="slidenum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774495"/>
      </p:ext>
    </p:extLst>
  </p:cSld>
  <p:clrMapOvr>
    <a:masterClrMapping/>
  </p:clrMapOvr>
  <p:transition>
    <p:dissolv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A9AAD-68C5-4DC8-9139-E9A60990FD39}" type="slidenum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895349"/>
      </p:ext>
    </p:extLst>
  </p:cSld>
  <p:clrMapOvr>
    <a:masterClrMapping/>
  </p:clrMapOvr>
  <p:transition>
    <p:dissolv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BC98F-1DCA-40E7-8A73-024FD53C0B1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0BD00-4E91-4851-A4CD-1513DCE15C4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17426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BC98F-1DCA-40E7-8A73-024FD53C0B1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0BD00-4E91-4851-A4CD-1513DCE15C4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20921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BC98F-1DCA-40E7-8A73-024FD53C0B1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0BD00-4E91-4851-A4CD-1513DCE15C4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37598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BC98F-1DCA-40E7-8A73-024FD53C0B1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0BD00-4E91-4851-A4CD-1513DCE15C4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3164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BC98F-1DCA-40E7-8A73-024FD53C0B1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0BD00-4E91-4851-A4CD-1513DCE15C4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95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151E5-CE44-4EF8-A27B-DD2C7488CFD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3333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BC98F-1DCA-40E7-8A73-024FD53C0B1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0BD00-4E91-4851-A4CD-1513DCE15C4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79756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BC98F-1DCA-40E7-8A73-024FD53C0B1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0BD00-4E91-4851-A4CD-1513DCE15C4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43323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BC98F-1DCA-40E7-8A73-024FD53C0B1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0BD00-4E91-4851-A4CD-1513DCE15C4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69126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BC98F-1DCA-40E7-8A73-024FD53C0B1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0BD00-4E91-4851-A4CD-1513DCE15C4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231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BC98F-1DCA-40E7-8A73-024FD53C0B1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0BD00-4E91-4851-A4CD-1513DCE15C4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0272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BC98F-1DCA-40E7-8A73-024FD53C0B1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0BD00-4E91-4851-A4CD-1513DCE15C4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043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9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06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43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5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96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93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0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7FF34-A333-4B04-8F2A-F21487C4E17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95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20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21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25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blackWhite">
          <a:xfrm>
            <a:off x="20638" y="12708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1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34D4A5-761B-4C0E-825F-6DFAA45691F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grpSp>
        <p:nvGrpSpPr>
          <p:cNvPr id="5128" name="Group 8" descr="crayon"/>
          <p:cNvGrpSpPr>
            <a:grpSpLocks/>
          </p:cNvGrpSpPr>
          <p:nvPr/>
        </p:nvGrpSpPr>
        <p:grpSpPr bwMode="auto">
          <a:xfrm>
            <a:off x="195267" y="234950"/>
            <a:ext cx="3787775" cy="1778000"/>
            <a:chOff x="123" y="148"/>
            <a:chExt cx="2386" cy="1120"/>
          </a:xfrm>
        </p:grpSpPr>
        <p:sp>
          <p:nvSpPr>
            <p:cNvPr id="512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513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13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138" name="Group 18" descr="crayon"/>
          <p:cNvGrpSpPr>
            <a:grpSpLocks/>
          </p:cNvGrpSpPr>
          <p:nvPr/>
        </p:nvGrpSpPr>
        <p:grpSpPr bwMode="auto">
          <a:xfrm>
            <a:off x="7915275" y="4368808"/>
            <a:ext cx="742950" cy="1058863"/>
            <a:chOff x="4986" y="2752"/>
            <a:chExt cx="468" cy="667"/>
          </a:xfrm>
        </p:grpSpPr>
        <p:sp>
          <p:nvSpPr>
            <p:cNvPr id="513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514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14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148" name="Freeform 28"/>
          <p:cNvSpPr>
            <a:spLocks/>
          </p:cNvSpPr>
          <p:nvPr/>
        </p:nvSpPr>
        <p:spPr bwMode="auto">
          <a:xfrm>
            <a:off x="901702" y="5054608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487504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84B73-7D14-48BF-9BD0-90F111DEFE2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67374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834CB-A74C-4CB6-A612-9066FA73151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052959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A46F2-FE5C-4DA0-BB15-6715C0905DD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13853"/>
      </p:ext>
    </p:extLst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F4443-98A8-44CE-B812-25EAC1EDA1D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530313"/>
      </p:ext>
    </p:extLst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626A0-D4CD-43D8-9E77-E23C4BCF865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176401"/>
      </p:ext>
    </p:extLst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49F80-D041-4EEB-A507-3E1A2C2257A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053216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C50BC-EC6A-4370-BD04-A7A6A857CBA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78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E8A70-18B6-469A-B08B-17D4847D479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211760"/>
      </p:ext>
    </p:extLst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FBB15-7F2B-40DC-BCF6-1907D3D2500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85980"/>
      </p:ext>
    </p:extLst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3AF33-89CE-40CE-B59A-3768158F623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388649"/>
      </p:ext>
    </p:extLst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83883-7D90-4926-965C-DC21EDB7C50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30680"/>
      </p:ext>
    </p:extLst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A7D1DE4-1348-4C27-9264-32833C9349D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539366"/>
      </p:ext>
    </p:extLst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CA9AAD-68C5-4DC8-9139-E9A60990FD3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07638"/>
      </p:ext>
    </p:extLst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0721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362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0221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5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97729-4FB8-456C-921A-C076D72215E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76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65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3735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59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2627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733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2115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5297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72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8156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4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C435B-813E-4924-958A-33CD5DDFFF5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268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889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979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6984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6203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3884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645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1970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595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5048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91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51D52-C0AF-47AE-9D81-03F9D8C54B0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46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9579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376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6144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302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3093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4328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6002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3329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1808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56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C1970-28DD-421A-B132-AB29783799F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770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920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5659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2736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3981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8252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8487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225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8377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2398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201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05F10-989B-4DC7-B7EB-0655DEA489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565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826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13951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4525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5" name="Rectangle 4">
            <a:extLst/>
          </p:cNvPr>
          <p:cNvSpPr/>
          <p:nvPr userDrawn="1"/>
        </p:nvSpPr>
        <p:spPr>
          <a:xfrm>
            <a:off x="755652" y="1514475"/>
            <a:ext cx="7632700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FFFF"/>
              </a:solidFill>
              <a:latin typeface="Twinkl Light" pitchFamily="2" charset="0"/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4002088" y="1722444"/>
            <a:ext cx="4189412" cy="4162425"/>
            <a:chOff x="4002736" y="1701428"/>
            <a:chExt cx="4189074" cy="4163173"/>
          </a:xfrm>
        </p:grpSpPr>
        <p:sp>
          <p:nvSpPr>
            <p:cNvPr id="7" name="Oval 6">
              <a:extLst/>
            </p:cNvPr>
            <p:cNvSpPr/>
            <p:nvPr userDrawn="1"/>
          </p:nvSpPr>
          <p:spPr bwMode="auto">
            <a:xfrm>
              <a:off x="4002736" y="1734771"/>
              <a:ext cx="1998501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1C1C1C"/>
                  </a:solidFill>
                  <a:latin typeface="Twinkl Light" pitchFamily="2" charset="0"/>
                </a:rPr>
                <a:t>Insert text or illustrations here.</a:t>
              </a:r>
            </a:p>
          </p:txBody>
        </p:sp>
        <p:sp>
          <p:nvSpPr>
            <p:cNvPr id="9" name="Oval 8">
              <a:extLst/>
            </p:cNvPr>
            <p:cNvSpPr/>
            <p:nvPr userDrawn="1"/>
          </p:nvSpPr>
          <p:spPr bwMode="auto">
            <a:xfrm>
              <a:off x="6193309" y="1701428"/>
              <a:ext cx="1998501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1C1C1C"/>
                  </a:solidFill>
                  <a:latin typeface="Twinkl Light" pitchFamily="2" charset="0"/>
                </a:rPr>
                <a:t>Insert text or illustrations here.</a:t>
              </a:r>
            </a:p>
          </p:txBody>
        </p:sp>
        <p:sp>
          <p:nvSpPr>
            <p:cNvPr id="10" name="Oval 9">
              <a:extLst/>
            </p:cNvPr>
            <p:cNvSpPr/>
            <p:nvPr userDrawn="1"/>
          </p:nvSpPr>
          <p:spPr bwMode="auto">
            <a:xfrm>
              <a:off x="6193309" y="3860816"/>
              <a:ext cx="1996914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1C1C1C"/>
                  </a:solidFill>
                  <a:latin typeface="Twinkl Light" pitchFamily="2" charset="0"/>
                </a:rPr>
                <a:t>Insert text or illustrations here.</a:t>
              </a:r>
            </a:p>
          </p:txBody>
        </p:sp>
        <p:sp>
          <p:nvSpPr>
            <p:cNvPr id="11" name="Oval 10">
              <a:extLst/>
            </p:cNvPr>
            <p:cNvSpPr/>
            <p:nvPr userDrawn="1"/>
          </p:nvSpPr>
          <p:spPr bwMode="auto">
            <a:xfrm>
              <a:off x="4002736" y="3865579"/>
              <a:ext cx="1998501" cy="199902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1C1C1C"/>
                  </a:solidFill>
                  <a:latin typeface="Twinkl Light" pitchFamily="2" charset="0"/>
                </a:rPr>
                <a:t>Insert text or illustrations here.</a:t>
              </a:r>
            </a:p>
          </p:txBody>
        </p:sp>
      </p:grp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55652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60945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4" name="Rectangle 3">
            <a:extLst/>
          </p:cNvPr>
          <p:cNvSpPr/>
          <p:nvPr userDrawn="1"/>
        </p:nvSpPr>
        <p:spPr>
          <a:xfrm>
            <a:off x="4660900" y="1514475"/>
            <a:ext cx="3690938" cy="4578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5" name="Rectangle 4">
            <a:extLst/>
          </p:cNvPr>
          <p:cNvSpPr/>
          <p:nvPr userDrawn="1"/>
        </p:nvSpPr>
        <p:spPr bwMode="auto">
          <a:xfrm>
            <a:off x="750888" y="15144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6" name="Rectangle 5">
            <a:extLst/>
          </p:cNvPr>
          <p:cNvSpPr/>
          <p:nvPr userDrawn="1"/>
        </p:nvSpPr>
        <p:spPr bwMode="auto">
          <a:xfrm>
            <a:off x="750888" y="2678113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7" name="Rectangle 6">
            <a:extLst/>
          </p:cNvPr>
          <p:cNvSpPr/>
          <p:nvPr userDrawn="1"/>
        </p:nvSpPr>
        <p:spPr bwMode="auto">
          <a:xfrm>
            <a:off x="750888" y="3841750"/>
            <a:ext cx="3821112" cy="1087438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9" name="Rectangle 8">
            <a:extLst/>
          </p:cNvPr>
          <p:cNvSpPr/>
          <p:nvPr userDrawn="1"/>
        </p:nvSpPr>
        <p:spPr bwMode="auto">
          <a:xfrm>
            <a:off x="750888" y="50069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4483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4" name="Rectangle 3">
            <a:extLst/>
          </p:cNvPr>
          <p:cNvSpPr/>
          <p:nvPr userDrawn="1"/>
        </p:nvSpPr>
        <p:spPr>
          <a:xfrm>
            <a:off x="2895601" y="1514475"/>
            <a:ext cx="5492750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5" name="Rectangle 4">
            <a:extLst/>
          </p:cNvPr>
          <p:cNvSpPr/>
          <p:nvPr userDrawn="1"/>
        </p:nvSpPr>
        <p:spPr>
          <a:xfrm>
            <a:off x="755652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6" name="Rectangle 5">
            <a:extLst/>
          </p:cNvPr>
          <p:cNvSpPr/>
          <p:nvPr userDrawn="1"/>
        </p:nvSpPr>
        <p:spPr>
          <a:xfrm>
            <a:off x="755651" y="1514475"/>
            <a:ext cx="2036763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2555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4" name="Rectangle 3">
            <a:extLst/>
          </p:cNvPr>
          <p:cNvSpPr/>
          <p:nvPr userDrawn="1"/>
        </p:nvSpPr>
        <p:spPr>
          <a:xfrm>
            <a:off x="755650" y="1514475"/>
            <a:ext cx="2852738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5" name="Rectangle 4">
            <a:extLst/>
          </p:cNvPr>
          <p:cNvSpPr/>
          <p:nvPr userDrawn="1"/>
        </p:nvSpPr>
        <p:spPr>
          <a:xfrm>
            <a:off x="3683000" y="4614863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6" name="Rectangle 5">
            <a:extLst/>
          </p:cNvPr>
          <p:cNvSpPr/>
          <p:nvPr userDrawn="1"/>
        </p:nvSpPr>
        <p:spPr>
          <a:xfrm>
            <a:off x="3683000" y="1519238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7" name="Rectangle 6">
            <a:extLst/>
          </p:cNvPr>
          <p:cNvSpPr/>
          <p:nvPr userDrawn="1"/>
        </p:nvSpPr>
        <p:spPr>
          <a:xfrm>
            <a:off x="3683000" y="3067056"/>
            <a:ext cx="4705350" cy="1477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7499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4" name="Rectangle 3">
            <a:extLst/>
          </p:cNvPr>
          <p:cNvSpPr/>
          <p:nvPr userDrawn="1"/>
        </p:nvSpPr>
        <p:spPr>
          <a:xfrm>
            <a:off x="4611690" y="1514475"/>
            <a:ext cx="3776662" cy="2814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5" name="Rectangle 4">
            <a:extLst/>
          </p:cNvPr>
          <p:cNvSpPr/>
          <p:nvPr userDrawn="1"/>
        </p:nvSpPr>
        <p:spPr>
          <a:xfrm>
            <a:off x="755652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6" name="Rectangle 5">
            <a:extLst/>
          </p:cNvPr>
          <p:cNvSpPr/>
          <p:nvPr userDrawn="1"/>
        </p:nvSpPr>
        <p:spPr>
          <a:xfrm>
            <a:off x="755650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7" name="Rectangle 6">
            <a:extLst/>
          </p:cNvPr>
          <p:cNvSpPr/>
          <p:nvPr userDrawn="1"/>
        </p:nvSpPr>
        <p:spPr>
          <a:xfrm>
            <a:off x="2684464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11438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6" name="Rectangle 5">
            <a:extLst/>
          </p:cNvPr>
          <p:cNvSpPr/>
          <p:nvPr userDrawn="1"/>
        </p:nvSpPr>
        <p:spPr>
          <a:xfrm>
            <a:off x="503241" y="2481263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03759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1963" y="5099446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06349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5" name="Rounded Rectangle 4">
            <a:extLst/>
          </p:cNvPr>
          <p:cNvSpPr/>
          <p:nvPr userDrawn="1"/>
        </p:nvSpPr>
        <p:spPr>
          <a:xfrm>
            <a:off x="760413" y="4340225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6" name="Rounded Rectangle 5">
            <a:extLst/>
          </p:cNvPr>
          <p:cNvSpPr/>
          <p:nvPr userDrawn="1"/>
        </p:nvSpPr>
        <p:spPr>
          <a:xfrm>
            <a:off x="3336927" y="4340225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7" name="Rounded Rectangle 6">
            <a:extLst/>
          </p:cNvPr>
          <p:cNvSpPr/>
          <p:nvPr userDrawn="1"/>
        </p:nvSpPr>
        <p:spPr>
          <a:xfrm>
            <a:off x="5915028" y="4340225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9" name="Rounded Rectangle 8">
            <a:extLst/>
          </p:cNvPr>
          <p:cNvSpPr/>
          <p:nvPr userDrawn="1"/>
        </p:nvSpPr>
        <p:spPr>
          <a:xfrm>
            <a:off x="755653" y="2493963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10" name="Rounded Rectangle 9">
            <a:extLst/>
          </p:cNvPr>
          <p:cNvSpPr/>
          <p:nvPr userDrawn="1"/>
        </p:nvSpPr>
        <p:spPr>
          <a:xfrm>
            <a:off x="3332163" y="2493963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11" name="Rounded Rectangle 10">
            <a:extLst/>
          </p:cNvPr>
          <p:cNvSpPr/>
          <p:nvPr userDrawn="1"/>
        </p:nvSpPr>
        <p:spPr>
          <a:xfrm>
            <a:off x="5910263" y="2493963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199" y="1500011"/>
            <a:ext cx="8220075" cy="96731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48521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5" name="Rectangle 4">
            <a:extLst/>
          </p:cNvPr>
          <p:cNvSpPr/>
          <p:nvPr userDrawn="1"/>
        </p:nvSpPr>
        <p:spPr>
          <a:xfrm>
            <a:off x="3752850" y="4616450"/>
            <a:ext cx="2274888" cy="1466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6" name="Rectangle 5">
            <a:extLst/>
          </p:cNvPr>
          <p:cNvSpPr/>
          <p:nvPr userDrawn="1"/>
        </p:nvSpPr>
        <p:spPr>
          <a:xfrm>
            <a:off x="3752850" y="3067050"/>
            <a:ext cx="2274888" cy="1460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7" name="Rectangle 6">
            <a:extLst/>
          </p:cNvPr>
          <p:cNvSpPr/>
          <p:nvPr userDrawn="1"/>
        </p:nvSpPr>
        <p:spPr>
          <a:xfrm>
            <a:off x="3752850" y="1514481"/>
            <a:ext cx="2274888" cy="1463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9" name="Rectangle 8">
            <a:extLst/>
          </p:cNvPr>
          <p:cNvSpPr/>
          <p:nvPr userDrawn="1"/>
        </p:nvSpPr>
        <p:spPr>
          <a:xfrm>
            <a:off x="6119816" y="4616450"/>
            <a:ext cx="2274887" cy="146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10" name="Rectangle 9">
            <a:extLst/>
          </p:cNvPr>
          <p:cNvSpPr/>
          <p:nvPr userDrawn="1"/>
        </p:nvSpPr>
        <p:spPr>
          <a:xfrm>
            <a:off x="6119816" y="3067050"/>
            <a:ext cx="2274887" cy="146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11" name="Rectangle 10">
            <a:extLst/>
          </p:cNvPr>
          <p:cNvSpPr/>
          <p:nvPr userDrawn="1"/>
        </p:nvSpPr>
        <p:spPr>
          <a:xfrm>
            <a:off x="6119816" y="1514481"/>
            <a:ext cx="2274887" cy="1463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513946"/>
            <a:ext cx="3295652" cy="4882092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28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BFD85-B56E-4619-B1E8-11B3227937B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031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/>
          </p:cNvPr>
          <p:cNvSpPr/>
          <p:nvPr userDrawn="1"/>
        </p:nvSpPr>
        <p:spPr bwMode="auto">
          <a:xfrm>
            <a:off x="503241" y="2930531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4" name="Rounded Rectangle 3">
            <a:extLst/>
          </p:cNvPr>
          <p:cNvSpPr/>
          <p:nvPr userDrawn="1"/>
        </p:nvSpPr>
        <p:spPr bwMode="auto">
          <a:xfrm>
            <a:off x="503241" y="512769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5" name="Title 1">
            <a:extLst/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2" charset="0"/>
              </a:rPr>
              <a:t>Success Criteria</a:t>
            </a:r>
          </a:p>
        </p:txBody>
      </p:sp>
      <p:sp>
        <p:nvSpPr>
          <p:cNvPr id="6" name="Title 1">
            <a:extLst/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2" charset="0"/>
              </a:rPr>
              <a:t>Aim</a:t>
            </a:r>
          </a:p>
        </p:txBody>
      </p:sp>
      <p:sp>
        <p:nvSpPr>
          <p:cNvPr id="7" name="Content Placeholder 15">
            <a:extLst/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 Light" pitchFamily="2" charset="0"/>
              </a:rPr>
              <a:t>Statement 1 Lorem ipsum </a:t>
            </a:r>
            <a:r>
              <a:rPr lang="en-GB" dirty="0" err="1">
                <a:latin typeface="Twinkl Light" pitchFamily="2" charset="0"/>
              </a:rPr>
              <a:t>dolor</a:t>
            </a:r>
            <a:r>
              <a:rPr lang="en-GB" dirty="0">
                <a:latin typeface="Twinkl Light" pitchFamily="2" charset="0"/>
              </a:rPr>
              <a:t> sit </a:t>
            </a:r>
            <a:r>
              <a:rPr lang="en-GB" dirty="0" err="1">
                <a:latin typeface="Twinkl Light" pitchFamily="2" charset="0"/>
              </a:rPr>
              <a:t>amet</a:t>
            </a:r>
            <a:r>
              <a:rPr lang="en-GB" dirty="0">
                <a:latin typeface="Twinkl Light" pitchFamily="2" charset="0"/>
              </a:rPr>
              <a:t>, </a:t>
            </a:r>
            <a:r>
              <a:rPr lang="en-GB" dirty="0" err="1">
                <a:latin typeface="Twinkl Light" pitchFamily="2" charset="0"/>
              </a:rPr>
              <a:t>consectetur</a:t>
            </a:r>
            <a:r>
              <a:rPr lang="en-GB" dirty="0">
                <a:latin typeface="Twinkl Light" pitchFamily="2" charset="0"/>
              </a:rPr>
              <a:t> </a:t>
            </a:r>
            <a:r>
              <a:rPr lang="en-GB" dirty="0" err="1">
                <a:latin typeface="Twinkl Light" pitchFamily="2" charset="0"/>
              </a:rPr>
              <a:t>adipiscing</a:t>
            </a:r>
            <a:r>
              <a:rPr lang="en-GB" dirty="0">
                <a:latin typeface="Twinkl Light" pitchFamily="2" charset="0"/>
              </a:rPr>
              <a:t> </a:t>
            </a:r>
            <a:r>
              <a:rPr lang="en-GB" dirty="0" err="1">
                <a:latin typeface="Twinkl Light" pitchFamily="2" charset="0"/>
              </a:rPr>
              <a:t>elit</a:t>
            </a:r>
            <a:r>
              <a:rPr lang="en-GB" dirty="0">
                <a:latin typeface="Twinkl Light" pitchFamily="2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 Light" pitchFamily="2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 Light" pitchFamily="2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/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14110730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/>
          </p:cNvPr>
          <p:cNvSpPr txBox="1">
            <a:spLocks noChangeArrowheads="1"/>
          </p:cNvSpPr>
          <p:nvPr userDrawn="1"/>
        </p:nvSpPr>
        <p:spPr bwMode="auto">
          <a:xfrm>
            <a:off x="1533527" y="2078038"/>
            <a:ext cx="60674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>
                <a:solidFill>
                  <a:srgbClr val="1C1C1C"/>
                </a:solidFill>
                <a:latin typeface="BPreplay" panose="02000503000000020004" pitchFamily="50" charset="0"/>
              </a:rPr>
              <a:t>Please create your title slide, main slides and end slide backgrounds in </a:t>
            </a:r>
            <a:r>
              <a:rPr lang="en-GB" altLang="en-US" sz="2400" b="1">
                <a:solidFill>
                  <a:srgbClr val="1C1C1C"/>
                </a:solidFill>
                <a:latin typeface="BPreplay" panose="02000503000000020004" pitchFamily="50" charset="0"/>
              </a:rPr>
              <a:t>Photoshop</a:t>
            </a:r>
            <a:r>
              <a:rPr lang="en-GB" altLang="en-US" sz="2400">
                <a:solidFill>
                  <a:srgbClr val="1C1C1C"/>
                </a:solidFill>
                <a:latin typeface="BPreplay" panose="02000503000000020004" pitchFamily="50" charset="0"/>
              </a:rPr>
              <a:t> using the </a:t>
            </a:r>
            <a:r>
              <a:rPr lang="en-GB" altLang="en-US" sz="2400" b="1">
                <a:solidFill>
                  <a:srgbClr val="1C1C1C"/>
                </a:solidFill>
                <a:latin typeface="BPreplay" panose="02000503000000020004" pitchFamily="50" charset="0"/>
              </a:rPr>
              <a:t>PowerPoint Actions</a:t>
            </a:r>
            <a:r>
              <a:rPr lang="en-GB" altLang="en-US" sz="2400">
                <a:solidFill>
                  <a:srgbClr val="1C1C1C"/>
                </a:solidFill>
                <a:latin typeface="BPreplay" panose="02000503000000020004" pitchFamily="50" charset="0"/>
              </a:rPr>
              <a:t> (Z:\#Action Templates\#Actions\PowerPoint)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2400">
              <a:solidFill>
                <a:srgbClr val="1C1C1C"/>
              </a:solidFill>
              <a:latin typeface="BPreplay" panose="02000503000000020004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>
                <a:solidFill>
                  <a:srgbClr val="1C1C1C"/>
                </a:solidFill>
                <a:latin typeface="BPreplay" panose="02000503000000020004" pitchFamily="50" charset="0"/>
              </a:rPr>
              <a:t>Add your backgrounds to the appropriate </a:t>
            </a:r>
            <a:r>
              <a:rPr lang="en-GB" altLang="en-US" sz="2400" b="1">
                <a:solidFill>
                  <a:srgbClr val="1C1C1C"/>
                </a:solidFill>
                <a:latin typeface="BPreplay" panose="02000503000000020004" pitchFamily="50" charset="0"/>
              </a:rPr>
              <a:t>Master Slides</a:t>
            </a:r>
            <a:r>
              <a:rPr lang="en-GB" altLang="en-US" sz="2400">
                <a:solidFill>
                  <a:srgbClr val="1C1C1C"/>
                </a:solidFill>
                <a:latin typeface="BPreplay" panose="02000503000000020004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69863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blackWhite">
          <a:xfrm>
            <a:off x="20638" y="12722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1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4D4A5-761B-4C0E-825F-6DFAA45691F4}" type="slidenum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grpSp>
        <p:nvGrpSpPr>
          <p:cNvPr id="5128" name="Group 8" descr="crayon"/>
          <p:cNvGrpSpPr>
            <a:grpSpLocks/>
          </p:cNvGrpSpPr>
          <p:nvPr/>
        </p:nvGrpSpPr>
        <p:grpSpPr bwMode="auto">
          <a:xfrm>
            <a:off x="195274" y="234950"/>
            <a:ext cx="3787775" cy="1778000"/>
            <a:chOff x="123" y="148"/>
            <a:chExt cx="2386" cy="1120"/>
          </a:xfrm>
        </p:grpSpPr>
        <p:sp>
          <p:nvSpPr>
            <p:cNvPr id="512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grpSp>
          <p:nvGrpSpPr>
            <p:cNvPr id="513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13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38" name="Group 18" descr="crayon"/>
          <p:cNvGrpSpPr>
            <a:grpSpLocks/>
          </p:cNvGrpSpPr>
          <p:nvPr/>
        </p:nvGrpSpPr>
        <p:grpSpPr bwMode="auto">
          <a:xfrm>
            <a:off x="7915275" y="4368822"/>
            <a:ext cx="742950" cy="1058863"/>
            <a:chOff x="4986" y="2752"/>
            <a:chExt cx="468" cy="667"/>
          </a:xfrm>
        </p:grpSpPr>
        <p:sp>
          <p:nvSpPr>
            <p:cNvPr id="513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grpSp>
          <p:nvGrpSpPr>
            <p:cNvPr id="514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14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514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p:grpSp>
      </p:grpSp>
      <p:sp>
        <p:nvSpPr>
          <p:cNvPr id="5148" name="Freeform 28"/>
          <p:cNvSpPr>
            <a:spLocks/>
          </p:cNvSpPr>
          <p:nvPr/>
        </p:nvSpPr>
        <p:spPr bwMode="auto">
          <a:xfrm>
            <a:off x="901702" y="5054622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445005"/>
      </p:ext>
    </p:extLst>
  </p:cSld>
  <p:clrMapOvr>
    <a:masterClrMapping/>
  </p:clrMapOvr>
  <p:transition>
    <p:dissolv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84B73-7D14-48BF-9BD0-90F111DEFE2B}" type="slidenum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103764"/>
      </p:ext>
    </p:extLst>
  </p:cSld>
  <p:clrMapOvr>
    <a:masterClrMapping/>
  </p:clrMapOvr>
  <p:transition>
    <p:dissolv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F834CB-A74C-4CB6-A612-9066FA731518}" type="slidenum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223477"/>
      </p:ext>
    </p:extLst>
  </p:cSld>
  <p:clrMapOvr>
    <a:masterClrMapping/>
  </p:clrMapOvr>
  <p:transition>
    <p:dissolv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A46F2-FE5C-4DA0-BB15-6715C0905DDC}" type="slidenum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074315"/>
      </p:ext>
    </p:extLst>
  </p:cSld>
  <p:clrMapOvr>
    <a:masterClrMapping/>
  </p:clrMapOvr>
  <p:transition>
    <p:dissolv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F4443-98A8-44CE-B812-25EAC1EDA1D2}" type="slidenum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939628"/>
      </p:ext>
    </p:extLst>
  </p:cSld>
  <p:clrMapOvr>
    <a:masterClrMapping/>
  </p:clrMapOvr>
  <p:transition>
    <p:dissolv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626A0-D4CD-43D8-9E77-E23C4BCF8651}" type="slidenum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022708"/>
      </p:ext>
    </p:extLst>
  </p:cSld>
  <p:clrMapOvr>
    <a:masterClrMapping/>
  </p:clrMapOvr>
  <p:transition>
    <p:dissolv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49F80-D041-4EEB-A507-3E1A2C2257AC}" type="slidenum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95894"/>
      </p:ext>
    </p:extLst>
  </p:cSld>
  <p:clrMapOvr>
    <a:masterClrMapping/>
  </p:clrMapOvr>
  <p:transition>
    <p:dissolv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E8A70-18B6-469A-B08B-17D4847D479C}" type="slidenum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379587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educatcarhou"/>
          <p:cNvPicPr>
            <a:picLocks noChangeAspect="1" noChangeArrowheads="1"/>
          </p:cNvPicPr>
          <p:nvPr/>
        </p:nvPicPr>
        <p:blipFill>
          <a:blip r:embed="rId13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381000"/>
            <a:ext cx="640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CCE45789-5AE5-4156-AA33-0E56C3422975}" type="slidenum">
              <a:rPr lang="en-GB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338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BC98F-1DCA-40E7-8A73-024FD53C0B1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0BD00-4E91-4851-A4CD-1513DCE15C4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16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8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6C9FE5-248A-49CD-8A09-F9A5970C70F8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73" y="24611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5" name="Freeform 9" descr="crayon"/>
          <p:cNvSpPr>
            <a:spLocks/>
          </p:cNvSpPr>
          <p:nvPr/>
        </p:nvSpPr>
        <p:spPr bwMode="auto">
          <a:xfrm rot="-3172564">
            <a:off x="7831142" y="192089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4106" name="Group 10" descr="crayons"/>
          <p:cNvGrpSpPr>
            <a:grpSpLocks/>
          </p:cNvGrpSpPr>
          <p:nvPr/>
        </p:nvGrpSpPr>
        <p:grpSpPr bwMode="auto">
          <a:xfrm>
            <a:off x="7938" y="5867408"/>
            <a:ext cx="1287462" cy="919163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411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1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2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8680454" y="2116146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3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908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8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4220-02BC-460D-9FB7-E8EC73B55B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B5969-219E-4429-B6A5-959A72AEB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9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63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9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292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kern="1200">
          <a:solidFill>
            <a:srgbClr val="1C1C1C"/>
          </a:solidFill>
          <a:latin typeface="Twinkl Light" pitchFamily="2" charset="0"/>
          <a:ea typeface="Sassoon Infant Rg" panose="02000503030000020003" pitchFamily="50" charset="0"/>
          <a:cs typeface="Sassoon Infant Rg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1C1C1C"/>
          </a:solidFill>
          <a:latin typeface="Twinkl Light" pitchFamily="2" charset="0"/>
          <a:ea typeface="Sassoon Infant Rg" panose="02000503030000020003" pitchFamily="50" charset="0"/>
          <a:cs typeface="Sassoon Infant Rg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 Light" pitchFamily="2" charset="0"/>
          <a:ea typeface="Sassoon Infant Rg" panose="02000503030000020003" pitchFamily="50" charset="0"/>
          <a:cs typeface="Sassoon Infant Rg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 Light" pitchFamily="2" charset="0"/>
          <a:ea typeface="Sassoon Infant Rg" panose="02000503030000020003" pitchFamily="50" charset="0"/>
          <a:cs typeface="Sassoon Infant Rg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 Light" pitchFamily="2" charset="0"/>
          <a:ea typeface="Sassoon Infant Rg" panose="02000503030000020003" pitchFamily="50" charset="0"/>
          <a:cs typeface="Sassoon Infant Rg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6C9FE5-248A-49CD-8A09-F9A5970C70F8}" type="slidenum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80" y="24618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105" name="Freeform 9" descr="crayon"/>
          <p:cNvSpPr>
            <a:spLocks/>
          </p:cNvSpPr>
          <p:nvPr/>
        </p:nvSpPr>
        <p:spPr bwMode="auto">
          <a:xfrm rot="-3172564">
            <a:off x="7831149" y="192089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grpSp>
        <p:nvGrpSpPr>
          <p:cNvPr id="4106" name="Group 10" descr="crayons"/>
          <p:cNvGrpSpPr>
            <a:grpSpLocks/>
          </p:cNvGrpSpPr>
          <p:nvPr/>
        </p:nvGrpSpPr>
        <p:grpSpPr bwMode="auto">
          <a:xfrm>
            <a:off x="7938" y="5867422"/>
            <a:ext cx="1287462" cy="919163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grpSp>
          <p:nvGrpSpPr>
            <p:cNvPr id="411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1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grpSp>
            <p:nvGrpSpPr>
              <p:cNvPr id="412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8680461" y="2116160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grpSp>
            <p:nvGrpSpPr>
              <p:cNvPr id="413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91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  <p:sldLayoutId id="2147484043" r:id="rId13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arnboroughprimary.co.uk/active-challenge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4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6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intl/en_uk/earth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8.png"/><Relationship Id="rId4" Type="http://schemas.openxmlformats.org/officeDocument/2006/relationships/hyperlink" Target="https://www.youtube.com/watch?v=70alIgk1-70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tl.org.uk/resources/greenhigh-five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sz="5400" dirty="0" smtClean="0">
                <a:latin typeface="Comic Sans MS" panose="030F0702030302020204" pitchFamily="66" charset="0"/>
              </a:rPr>
              <a:t>Good morning Unicorns!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124200"/>
            <a:ext cx="7772400" cy="1752600"/>
          </a:xfrm>
        </p:spPr>
        <p:txBody>
          <a:bodyPr/>
          <a:lstStyle/>
          <a:p>
            <a:pPr>
              <a:defRPr/>
            </a:pPr>
            <a:r>
              <a:rPr lang="en-GB" sz="4400" dirty="0" smtClean="0">
                <a:latin typeface="Comic Sans MS" panose="030F0702030302020204" pitchFamily="66" charset="0"/>
              </a:rPr>
              <a:t>Here’s your work for today: Wednesday 1</a:t>
            </a:r>
            <a:r>
              <a:rPr lang="en-GB" sz="4400" baseline="30000" dirty="0" smtClean="0">
                <a:latin typeface="Comic Sans MS" panose="030F0702030302020204" pitchFamily="66" charset="0"/>
              </a:rPr>
              <a:t>st</a:t>
            </a:r>
            <a:r>
              <a:rPr lang="en-GB" sz="4400" dirty="0" smtClean="0">
                <a:latin typeface="Comic Sans MS" panose="030F0702030302020204" pitchFamily="66" charset="0"/>
              </a:rPr>
              <a:t> July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AC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8691" y="316739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29718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  <a:p>
            <a:pPr>
              <a:defRPr/>
            </a:pPr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676400"/>
            <a:ext cx="3686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2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US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US" sz="2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191" y="104775"/>
            <a:ext cx="2825750" cy="2489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9491" y="2667000"/>
            <a:ext cx="8458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Yesterday was the beginning of a new week for Race around the World.</a:t>
            </a:r>
          </a:p>
          <a:p>
            <a:pPr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Last week we reached Romania. You can see the previous week’s total by clicking on this link:</a:t>
            </a:r>
          </a:p>
          <a:p>
            <a:pPr>
              <a:defRPr/>
            </a:pPr>
            <a:endParaRPr lang="en-GB" sz="28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  <a:hlinkClick r:id="rId3"/>
              </a:rPr>
              <a:t>http://farnboroughprimary.co.uk/active-challenge/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sz="28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65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677055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5800"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4"/>
                          </a:solidFill>
                          <a:latin typeface="Comic Sans MS" panose="030F0702030302020204" pitchFamily="66" charset="0"/>
                        </a:rPr>
                        <a:t>Farnborough</a:t>
                      </a:r>
                      <a:r>
                        <a:rPr lang="en-GB" baseline="0" dirty="0" smtClean="0">
                          <a:solidFill>
                            <a:schemeClr val="accent4"/>
                          </a:solidFill>
                          <a:latin typeface="Comic Sans MS" panose="030F0702030302020204" pitchFamily="66" charset="0"/>
                        </a:rPr>
                        <a:t>’s Race across the World </a:t>
                      </a:r>
                    </a:p>
                    <a:p>
                      <a:pPr algn="ctr"/>
                      <a:r>
                        <a:rPr lang="en-GB" baseline="0" dirty="0" smtClean="0">
                          <a:solidFill>
                            <a:schemeClr val="accent4"/>
                          </a:solidFill>
                          <a:latin typeface="Comic Sans MS" panose="030F0702030302020204" pitchFamily="66" charset="0"/>
                        </a:rPr>
                        <a:t>Results up to Monday 22nd June                                                                   </a:t>
                      </a:r>
                      <a:endParaRPr lang="en-GB" dirty="0">
                        <a:solidFill>
                          <a:schemeClr val="accent4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738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Class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Number of kilometres </a:t>
                      </a:r>
                    </a:p>
                    <a:p>
                      <a:pPr algn="ctr"/>
                      <a:r>
                        <a:rPr lang="en-GB" sz="2000" baseline="0" dirty="0" smtClean="0">
                          <a:latin typeface="Comic Sans MS" panose="030F0702030302020204" pitchFamily="66" charset="0"/>
                        </a:rPr>
                        <a:t> covered 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*Which country did your class reach?</a:t>
                      </a:r>
                    </a:p>
                    <a:p>
                      <a:pPr algn="ctr"/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From Farnborough School to …..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990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Pixies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0" dirty="0" smtClean="0">
                          <a:latin typeface="Comic Sans MS" panose="030F0702030302020204" pitchFamily="66" charset="0"/>
                        </a:rPr>
                        <a:t>2383 </a:t>
                      </a:r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km 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     Greece</a:t>
                      </a: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990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Elves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1797 km 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   Algeria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990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Unicorns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0" dirty="0" smtClean="0">
                          <a:latin typeface="Comic Sans MS" panose="030F0702030302020204" pitchFamily="66" charset="0"/>
                        </a:rPr>
                        <a:t>2015 </a:t>
                      </a:r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km 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  Romania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8117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Phoenix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i="0" baseline="0" dirty="0" smtClean="0">
                          <a:latin typeface="Comic Sans MS" panose="030F0702030302020204" pitchFamily="66" charset="0"/>
                        </a:rPr>
                        <a:t>1521km </a:t>
                      </a:r>
                      <a:endParaRPr lang="en-GB" sz="2000" i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    Algeria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990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Pegasus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i="0" dirty="0" smtClean="0">
                          <a:latin typeface="Comic Sans MS" panose="030F0702030302020204" pitchFamily="66" charset="0"/>
                        </a:rPr>
                        <a:t>4879 km </a:t>
                      </a:r>
                      <a:endParaRPr lang="en-GB" sz="2000" i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          Ivory Coast 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990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Giants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0" dirty="0" smtClean="0">
                          <a:latin typeface="Comic Sans MS" panose="030F0702030302020204" pitchFamily="66" charset="0"/>
                        </a:rPr>
                        <a:t>2351 </a:t>
                      </a:r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km 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    Greece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990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Griffins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0" dirty="0" smtClean="0">
                          <a:latin typeface="Comic Sans MS" panose="030F0702030302020204" pitchFamily="66" charset="0"/>
                        </a:rPr>
                        <a:t>2551km 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   Greece 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8990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Centaurs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3007 km </a:t>
                      </a:r>
                      <a:endParaRPr lang="en-GB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Turkey</a:t>
                      </a: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8990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Dragons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1662</a:t>
                      </a:r>
                      <a:r>
                        <a:rPr lang="en-GB" sz="2000" baseline="0" dirty="0" smtClean="0">
                          <a:latin typeface="Comic Sans MS" panose="030F0702030302020204" pitchFamily="66" charset="0"/>
                        </a:rPr>
                        <a:t> km 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Algeria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6750"/>
            <a:ext cx="914400" cy="5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936951" cy="59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6172200" y="57150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172200" y="1582615"/>
            <a:ext cx="304800" cy="3048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6172200" y="2239108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6178062" y="2766646"/>
            <a:ext cx="304800" cy="304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6132592" y="3411415"/>
            <a:ext cx="344408" cy="304800"/>
          </a:xfrm>
          <a:prstGeom prst="ellipse">
            <a:avLst/>
          </a:prstGeom>
          <a:solidFill>
            <a:srgbClr val="F878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6165649" y="3892060"/>
            <a:ext cx="304800" cy="304800"/>
          </a:xfrm>
          <a:prstGeom prst="ellipse">
            <a:avLst/>
          </a:prstGeom>
          <a:solidFill>
            <a:srgbClr val="DB41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196004" y="4495800"/>
            <a:ext cx="304800" cy="304800"/>
          </a:xfrm>
          <a:prstGeom prst="ellipse">
            <a:avLst/>
          </a:prstGeom>
          <a:solidFill>
            <a:srgbClr val="2DEF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6178062" y="5105400"/>
            <a:ext cx="304800" cy="304800"/>
          </a:xfrm>
          <a:prstGeom prst="ellipse">
            <a:avLst/>
          </a:prstGeom>
          <a:solidFill>
            <a:srgbClr val="49EC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172200" y="6248400"/>
            <a:ext cx="304800" cy="3048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029200" y="1143000"/>
            <a:ext cx="304800" cy="30480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03" y="4995419"/>
            <a:ext cx="609600" cy="52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03" y="5599979"/>
            <a:ext cx="533400" cy="53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3890962"/>
            <a:ext cx="490537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54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76400" y="228600"/>
            <a:ext cx="5867400" cy="5334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09" y="0"/>
            <a:ext cx="8763000" cy="67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849" y="85056"/>
            <a:ext cx="8229600" cy="773723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Which country did your class reach?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3400" y="5398720"/>
            <a:ext cx="281354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7" name="Oval 16"/>
          <p:cNvSpPr/>
          <p:nvPr/>
        </p:nvSpPr>
        <p:spPr>
          <a:xfrm>
            <a:off x="3581400" y="6020367"/>
            <a:ext cx="304800" cy="3048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127022" y="5414158"/>
            <a:ext cx="304800" cy="304800"/>
          </a:xfrm>
          <a:prstGeom prst="ellipse">
            <a:avLst/>
          </a:prstGeom>
          <a:solidFill>
            <a:srgbClr val="49EC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6934200" y="5478996"/>
            <a:ext cx="304800" cy="304800"/>
          </a:xfrm>
          <a:prstGeom prst="ellipse">
            <a:avLst/>
          </a:prstGeom>
          <a:solidFill>
            <a:srgbClr val="2DEF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295400" y="6594764"/>
            <a:ext cx="304800" cy="304800"/>
          </a:xfrm>
          <a:prstGeom prst="ellipse">
            <a:avLst/>
          </a:prstGeom>
          <a:solidFill>
            <a:srgbClr val="DB41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759117" y="6020367"/>
            <a:ext cx="304800" cy="304800"/>
          </a:xfrm>
          <a:prstGeom prst="ellipse">
            <a:avLst/>
          </a:prstGeom>
          <a:solidFill>
            <a:srgbClr val="F878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6877427" y="4458133"/>
            <a:ext cx="304800" cy="304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2920917" y="6080719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4" name="Oval 23"/>
          <p:cNvSpPr/>
          <p:nvPr/>
        </p:nvSpPr>
        <p:spPr>
          <a:xfrm>
            <a:off x="6934200" y="5252060"/>
            <a:ext cx="304800" cy="3048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752600" y="243253"/>
            <a:ext cx="5486400" cy="89254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820006" y="304800"/>
            <a:ext cx="5495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Map of Europe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Which country did your class reach?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8416"/>
            <a:ext cx="990600" cy="64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See the source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59157"/>
            <a:ext cx="1013151" cy="63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See the source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323" y="6569036"/>
            <a:ext cx="504091" cy="28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val 28"/>
          <p:cNvSpPr/>
          <p:nvPr/>
        </p:nvSpPr>
        <p:spPr>
          <a:xfrm>
            <a:off x="3040543" y="3627770"/>
            <a:ext cx="304800" cy="30480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8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4876800" y="28630"/>
            <a:ext cx="3048000" cy="6096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075" y="-73968"/>
            <a:ext cx="9278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8229600" cy="773723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 </a:t>
            </a:r>
            <a:r>
              <a:rPr lang="en-GB" sz="2400" b="1" dirty="0" smtClean="0">
                <a:latin typeface="Comic Sans MS" panose="030F0702030302020204" pitchFamily="66" charset="0"/>
              </a:rPr>
              <a:t> of the World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82411" y="6174432"/>
            <a:ext cx="5486400" cy="6096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861895" y="6248400"/>
            <a:ext cx="549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Which country did your class reach?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61094"/>
            <a:ext cx="990600" cy="64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See the source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849" y="0"/>
            <a:ext cx="1013151" cy="63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See the source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630" y="3477778"/>
            <a:ext cx="114300" cy="13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5143500" y="46950"/>
            <a:ext cx="2514600" cy="6096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205045" y="152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Map of the World   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267200" y="2209800"/>
            <a:ext cx="76200" cy="76200"/>
          </a:xfrm>
          <a:prstGeom prst="ellipse">
            <a:avLst/>
          </a:prstGeom>
          <a:solidFill>
            <a:srgbClr val="00B05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4724400" y="2819400"/>
            <a:ext cx="76200" cy="76200"/>
          </a:xfrm>
          <a:prstGeom prst="ellipse">
            <a:avLst/>
          </a:prstGeom>
          <a:solidFill>
            <a:srgbClr val="7030A0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4343400" y="2819400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4876800" y="2514600"/>
            <a:ext cx="76200" cy="76200"/>
          </a:xfrm>
          <a:prstGeom prst="ellipse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878EF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4114800" y="3657600"/>
            <a:ext cx="76200" cy="76200"/>
          </a:xfrm>
          <a:prstGeom prst="ellipse">
            <a:avLst/>
          </a:prstGeom>
          <a:solidFill>
            <a:srgbClr val="DB4162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4800600" y="2743200"/>
            <a:ext cx="76200" cy="76200"/>
          </a:xfrm>
          <a:prstGeom prst="ellipse">
            <a:avLst/>
          </a:prstGeom>
          <a:solidFill>
            <a:srgbClr val="2DEF2D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4800600" y="2819400"/>
            <a:ext cx="76200" cy="76200"/>
          </a:xfrm>
          <a:prstGeom prst="ellipse">
            <a:avLst/>
          </a:prstGeom>
          <a:solidFill>
            <a:srgbClr val="49ECFD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5105400" y="2743200"/>
            <a:ext cx="76200" cy="762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4267200" y="2897383"/>
            <a:ext cx="76200" cy="76200"/>
          </a:xfrm>
          <a:prstGeom prst="ellipse">
            <a:avLst/>
          </a:prstGeom>
          <a:solidFill>
            <a:srgbClr val="FFCCCC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42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8691" y="316739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AutoShape 4" descr="Image result for geography clip art"/>
          <p:cNvSpPr>
            <a:spLocks noChangeAspect="1" noChangeArrowheads="1"/>
          </p:cNvSpPr>
          <p:nvPr/>
        </p:nvSpPr>
        <p:spPr bwMode="auto">
          <a:xfrm>
            <a:off x="63500" y="-136525"/>
            <a:ext cx="14954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AutoShape 6" descr="Image result for geography clip art"/>
          <p:cNvSpPr>
            <a:spLocks noChangeAspect="1" noChangeArrowheads="1"/>
          </p:cNvSpPr>
          <p:nvPr/>
        </p:nvSpPr>
        <p:spPr bwMode="auto">
          <a:xfrm>
            <a:off x="215900" y="15875"/>
            <a:ext cx="14954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329" y="100974"/>
            <a:ext cx="1821146" cy="149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4968" y="100974"/>
            <a:ext cx="89303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2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Follow this link and find </a:t>
            </a:r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Romania on </a:t>
            </a:r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Google Earth</a:t>
            </a:r>
            <a:r>
              <a:rPr lang="en-U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:</a:t>
            </a:r>
          </a:p>
          <a:p>
            <a:pPr>
              <a:defRPr/>
            </a:pPr>
            <a:endParaRPr lang="en-US" sz="2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r>
              <a:rPr lang="en-US" sz="2400" dirty="0" smtClean="0">
                <a:solidFill>
                  <a:prstClr val="black"/>
                </a:solidFill>
                <a:latin typeface="Comic Sans MS" panose="030F0702030302020204" pitchFamily="66" charset="0"/>
                <a:hlinkClick r:id="rId3"/>
              </a:rPr>
              <a:t>Google </a:t>
            </a:r>
            <a:r>
              <a:rPr lang="en-US" sz="2400" dirty="0" smtClean="0">
                <a:solidFill>
                  <a:prstClr val="black"/>
                </a:solidFill>
                <a:latin typeface="Comic Sans MS" panose="030F0702030302020204" pitchFamily="66" charset="0"/>
                <a:hlinkClick r:id="rId3"/>
              </a:rPr>
              <a:t>Earth</a:t>
            </a:r>
            <a:endParaRPr lang="en-US" sz="2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endParaRPr lang="en-GB" dirty="0" smtClean="0">
              <a:latin typeface="Comic Sans MS" panose="030F0702030302020204" pitchFamily="66" charset="0"/>
            </a:endParaRPr>
          </a:p>
          <a:p>
            <a:pPr algn="ctr">
              <a:defRPr/>
            </a:pP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Brasov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 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mountain </a:t>
            </a: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town in Romania, 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was rumoured to be where the Pied Piper of Hamelin took the children when they left Germany</a:t>
            </a: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 Watch this link to hear the story</a:t>
            </a:r>
            <a:r>
              <a:rPr lang="en-GB" dirty="0" smtClean="0">
                <a:latin typeface="Comic Sans MS" panose="030F0702030302020204" pitchFamily="66" charset="0"/>
              </a:rPr>
              <a:t>:</a:t>
            </a:r>
            <a:endParaRPr lang="en-US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US" sz="2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900" y="2798058"/>
            <a:ext cx="944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  <a:hlinkClick r:id="rId4"/>
              </a:rPr>
              <a:t>https://www.youtube.com/watch?v=70alIgk1-70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590" y="3536722"/>
            <a:ext cx="3934832" cy="26260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09176" y="4877467"/>
            <a:ext cx="4713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Old town of Brasov, Transylvania, Romania</a:t>
            </a:r>
          </a:p>
        </p:txBody>
      </p:sp>
    </p:spTree>
    <p:extLst>
      <p:ext uri="{BB962C8B-B14F-4D97-AF65-F5344CB8AC3E}">
        <p14:creationId xmlns:p14="http://schemas.microsoft.com/office/powerpoint/2010/main" val="35211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F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4439" y="2782673"/>
            <a:ext cx="50914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Outdoor Activity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4038602"/>
            <a:ext cx="7620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Every day I am going to give you an activity that can be carried out either outdoors, (if the sun is shining) or indoors (if we’re not as lucky as the weather!).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pic>
        <p:nvPicPr>
          <p:cNvPr id="6146" name="Picture 2" descr="EPS Illustration - Outdoor activities. Vector Clipart gg74597934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412" y="228604"/>
            <a:ext cx="2304980" cy="232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60239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772" r="937" b="544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5090" y="1072055"/>
            <a:ext cx="433339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Outdoor Home Learning</a:t>
            </a: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05796" y="442676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4587" y="4611435"/>
            <a:ext cx="5962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Open the link to investigate this further…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01548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3505" y="2118446"/>
            <a:ext cx="399787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u="sng" dirty="0">
                <a:solidFill>
                  <a:srgbClr val="00B0F0"/>
                </a:solidFill>
                <a:latin typeface="Comic Sans MS" panose="030F0702030302020204" pitchFamily="66" charset="0"/>
              </a:rPr>
              <a:t>A Green High Five </a:t>
            </a:r>
          </a:p>
          <a:p>
            <a:pPr algn="ctr"/>
            <a:endParaRPr lang="en-GB" sz="2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000" b="1" dirty="0">
                <a:solidFill>
                  <a:srgbClr val="00B0F0"/>
                </a:solidFill>
                <a:latin typeface="Comic Sans MS" panose="030F0702030302020204" pitchFamily="66" charset="0"/>
              </a:rPr>
              <a:t>Get playful with quick growing seeds like grass or cress sowing them in a handprint or other simple quirky shapes.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8842" y="5000678"/>
            <a:ext cx="4806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https://www.ltl.org.uk/resources/greenhigh-five/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00" y="2262844"/>
            <a:ext cx="2846364" cy="210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93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Reading online</a:t>
            </a: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971800"/>
            <a:ext cx="8001000" cy="2286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Please log on to Bug Club and read for at least 15 minutes</a:t>
            </a:r>
            <a:endParaRPr lang="en-GB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Make sure you answer your bug questions!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reading clip 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152" y="424745"/>
            <a:ext cx="190500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977" y="5020541"/>
            <a:ext cx="1657350" cy="150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1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 rot="10800000" flipV="1">
            <a:off x="1524000" y="3810000"/>
            <a:ext cx="7162800" cy="457200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sz="3200" u="sng" dirty="0" smtClean="0">
                <a:latin typeface="Comic Sans MS" panose="030F0702030302020204" pitchFamily="66" charset="0"/>
              </a:rPr>
              <a:t/>
            </a:r>
            <a:br>
              <a:rPr lang="en-GB" sz="3200" u="sng" dirty="0" smtClean="0">
                <a:latin typeface="Comic Sans MS" panose="030F0702030302020204" pitchFamily="66" charset="0"/>
              </a:rPr>
            </a:br>
            <a:r>
              <a:rPr lang="en-GB" sz="3200" u="sng" dirty="0">
                <a:latin typeface="Comic Sans MS" panose="030F0702030302020204" pitchFamily="66" charset="0"/>
              </a:rPr>
              <a:t/>
            </a:r>
            <a:br>
              <a:rPr lang="en-GB" sz="3200" u="sng" dirty="0">
                <a:latin typeface="Comic Sans MS" panose="030F0702030302020204" pitchFamily="66" charset="0"/>
              </a:rPr>
            </a:br>
            <a:r>
              <a:rPr lang="en-GB" sz="3200" u="sng" dirty="0" smtClean="0">
                <a:latin typeface="Comic Sans MS" panose="030F0702030302020204" pitchFamily="66" charset="0"/>
              </a:rPr>
              <a:t/>
            </a:r>
            <a:br>
              <a:rPr lang="en-GB" sz="3200" u="sng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Enjoy, Unicorns!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sz="3200" dirty="0" smtClean="0">
                <a:latin typeface="Comic Sans MS" panose="030F0702030302020204" pitchFamily="66" charset="0"/>
              </a:rPr>
              <a:t/>
            </a:r>
            <a:br>
              <a:rPr lang="en-GB" sz="3200" dirty="0" smtClean="0">
                <a:latin typeface="Comic Sans MS" panose="030F0702030302020204" pitchFamily="66" charset="0"/>
              </a:rPr>
            </a:b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760246" y="457200"/>
            <a:ext cx="4786312" cy="1655762"/>
          </a:xfrm>
        </p:spPr>
        <p:txBody>
          <a:bodyPr>
            <a:normAutofit/>
          </a:bodyPr>
          <a:lstStyle/>
          <a:p>
            <a:pPr algn="l"/>
            <a:endParaRPr lang="en-GB" sz="3600" u="sng" dirty="0" smtClean="0">
              <a:latin typeface="Comic Sans MS" panose="030F0702030302020204" pitchFamily="66" charset="0"/>
            </a:endParaRPr>
          </a:p>
          <a:p>
            <a:pPr algn="l"/>
            <a:endParaRPr lang="en-GB" sz="3600" u="sng" dirty="0" smtClean="0">
              <a:latin typeface="Comic Sans MS" panose="030F0702030302020204" pitchFamily="66" charset="0"/>
            </a:endParaRPr>
          </a:p>
          <a:p>
            <a:pPr algn="l"/>
            <a:endParaRPr lang="en-GB" sz="3600" u="sng" dirty="0">
              <a:latin typeface="Comic Sans MS" panose="030F0702030302020204" pitchFamily="66" charset="0"/>
            </a:endParaRPr>
          </a:p>
          <a:p>
            <a:pPr algn="l"/>
            <a:endParaRPr lang="en-GB" sz="3600" u="sng" dirty="0">
              <a:latin typeface="Comic Sans MS" panose="030F0702030302020204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 rot="10800000" flipV="1">
            <a:off x="2751366" y="9033544"/>
            <a:ext cx="1087726" cy="20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§"/>
            </a:pPr>
            <a:endParaRPr lang="en-GB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0829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162053" y="993775"/>
            <a:ext cx="69373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8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I’m looking forward to seeing lots of you at our Bingo Zoom session at 9.15 this morning. Make sure you have your grid and a pencil ready.</a:t>
            </a: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913208" y="4753302"/>
            <a:ext cx="690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28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Who will be the winner this week?</a:t>
            </a:r>
          </a:p>
        </p:txBody>
      </p:sp>
      <p:pic>
        <p:nvPicPr>
          <p:cNvPr id="17412" name="Picture 10" descr="Using Zoom for your Clients in Therapy » The Therapists Netwo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244" y="3250062"/>
            <a:ext cx="2470234" cy="143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Reception: ICT Lesson! | rainbow-montessori-school.co.u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5918200"/>
            <a:ext cx="36449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788"/>
            <a:ext cx="3646488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Bingo Story Community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01447"/>
            <a:ext cx="1681163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6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4651" y="2236900"/>
            <a:ext cx="7632845" cy="43163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>
              <a:solidFill>
                <a:srgbClr val="FF66CC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723" y="0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u="sng" dirty="0" smtClean="0">
                <a:latin typeface="Comic Sans MS" panose="030F0702030302020204" pitchFamily="66" charset="0"/>
              </a:rPr>
              <a:t>Let’s start the day by being…</a:t>
            </a:r>
            <a:br>
              <a:rPr lang="en-GB" sz="3600" u="sng" dirty="0" smtClean="0">
                <a:latin typeface="Comic Sans MS" panose="030F0702030302020204" pitchFamily="66" charset="0"/>
              </a:rPr>
            </a:br>
            <a:endParaRPr lang="en-GB" sz="3600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432" y="4724400"/>
            <a:ext cx="7886700" cy="1828800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b="1" dirty="0" smtClean="0">
                <a:solidFill>
                  <a:srgbClr val="000000"/>
                </a:solidFill>
                <a:latin typeface="Comic Sans MS"/>
              </a:rPr>
              <a:t> </a:t>
            </a:r>
            <a:endParaRPr lang="en-GB" sz="19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active learning clip ar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046" y="734291"/>
            <a:ext cx="1838554" cy="1378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47150"/>
            <a:ext cx="8610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26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-1828800"/>
            <a:ext cx="8534400" cy="2387600"/>
          </a:xfrm>
        </p:spPr>
        <p:txBody>
          <a:bodyPr>
            <a:normAutofit/>
          </a:bodyPr>
          <a:lstStyle/>
          <a:p>
            <a:pPr algn="l"/>
            <a:r>
              <a:rPr lang="en-GB" sz="2800" u="sng" dirty="0" smtClean="0">
                <a:latin typeface="Comic Sans MS" panose="030F0702030302020204" pitchFamily="66" charset="0"/>
              </a:rPr>
              <a:t>Maths answers from Monday: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2600"/>
            <a:ext cx="8382000" cy="1655762"/>
          </a:xfrm>
        </p:spPr>
        <p:txBody>
          <a:bodyPr>
            <a:noAutofit/>
          </a:bodyPr>
          <a:lstStyle/>
          <a:p>
            <a:pPr algn="l"/>
            <a:endParaRPr lang="en-GB" sz="2000" dirty="0" smtClean="0">
              <a:latin typeface="Comic Sans MS" panose="030F0702030302020204" pitchFamily="66" charset="0"/>
            </a:endParaRPr>
          </a:p>
          <a:p>
            <a:pPr marL="742950" indent="-742950" algn="l">
              <a:buAutoNum type="arabicPeriod"/>
            </a:pP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47800" y="1524000"/>
            <a:ext cx="5486400" cy="472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Challenge 1</a:t>
            </a:r>
            <a:r>
              <a:rPr lang="en-GB" sz="28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:</a:t>
            </a:r>
          </a:p>
          <a:p>
            <a:pPr algn="ctr"/>
            <a:r>
              <a:rPr lang="en-GB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3 circles for car</a:t>
            </a:r>
          </a:p>
          <a:p>
            <a:pPr algn="ctr"/>
            <a:r>
              <a:rPr lang="en-GB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1 circle for other</a:t>
            </a:r>
            <a:endParaRPr lang="en-GB" sz="28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en-GB" sz="28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8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Challenge 2: </a:t>
            </a:r>
          </a:p>
          <a:p>
            <a:pPr algn="ctr"/>
            <a:r>
              <a:rPr lang="en-GB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4 cm longer</a:t>
            </a:r>
            <a:endParaRPr lang="en-GB" sz="28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en-GB" sz="28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8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Challenge 3: </a:t>
            </a:r>
          </a:p>
          <a:p>
            <a:pPr algn="ctr"/>
            <a:r>
              <a:rPr lang="en-GB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54 kg </a:t>
            </a:r>
          </a:p>
          <a:p>
            <a:pPr algn="ctr"/>
            <a:r>
              <a:rPr lang="en-GB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( circle = 9, square = 27)</a:t>
            </a:r>
            <a:endParaRPr lang="en-GB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85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52082"/>
            <a:ext cx="6858000" cy="2387600"/>
          </a:xfrm>
        </p:spPr>
        <p:txBody>
          <a:bodyPr>
            <a:normAutofit/>
          </a:bodyPr>
          <a:lstStyle/>
          <a:p>
            <a:r>
              <a:rPr lang="en-GB" sz="4000" u="sng" dirty="0" smtClean="0">
                <a:latin typeface="Comic Sans MS" panose="030F0702030302020204" pitchFamily="66" charset="0"/>
              </a:rPr>
              <a:t>Maths</a:t>
            </a:r>
            <a:br>
              <a:rPr lang="en-GB" sz="4000" u="sng" dirty="0" smtClean="0">
                <a:latin typeface="Comic Sans MS" panose="030F0702030302020204" pitchFamily="66" charset="0"/>
              </a:rPr>
            </a:br>
            <a:endParaRPr lang="en-GB" sz="4000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21998"/>
            <a:ext cx="7543800" cy="2798762"/>
          </a:xfrm>
        </p:spPr>
        <p:txBody>
          <a:bodyPr>
            <a:normAutofit/>
          </a:bodyPr>
          <a:lstStyle/>
          <a:p>
            <a:r>
              <a:rPr lang="en-GB" dirty="0" smtClean="0"/>
              <a:t> </a:t>
            </a:r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The little old lady isn’t very good at solving problems and she needs your help please, Unicorns!</a:t>
            </a:r>
          </a:p>
          <a:p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Can you help her to solve the problems on the next slides?</a:t>
            </a:r>
          </a:p>
          <a:p>
            <a:endParaRPr lang="en-GB" sz="28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228600"/>
            <a:ext cx="1274618" cy="10463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" descr="Axel Scheffler's official website | A Squash and a Squee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601" y="2034398"/>
            <a:ext cx="19812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6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23259" y="152400"/>
            <a:ext cx="3733801" cy="762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Challenge 1: 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041" y="968800"/>
            <a:ext cx="4220159" cy="574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0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09800" y="381000"/>
            <a:ext cx="3733801" cy="762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Challenge </a:t>
            </a:r>
            <a:r>
              <a:rPr lang="en-GB" sz="28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2: 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780" y="1295400"/>
            <a:ext cx="4018509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23259" y="152400"/>
            <a:ext cx="3733801" cy="762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Challenge </a:t>
            </a:r>
            <a:r>
              <a:rPr lang="en-GB" sz="28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3: 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143285"/>
            <a:ext cx="4847971" cy="546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932448" y="1143000"/>
            <a:ext cx="7391400" cy="16209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3325" y="762000"/>
            <a:ext cx="7912123" cy="180257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/>
            </a:r>
            <a:br>
              <a:rPr lang="en-GB" sz="3200" dirty="0" smtClean="0">
                <a:latin typeface="Comic Sans MS" panose="030F0702030302020204" pitchFamily="66" charset="0"/>
              </a:rPr>
            </a:br>
            <a:r>
              <a:rPr lang="en-GB" sz="3200" dirty="0" smtClean="0">
                <a:latin typeface="Comic Sans MS" panose="030F0702030302020204" pitchFamily="66" charset="0"/>
              </a:rPr>
              <a:t>You can write your answers in your exercise books</a:t>
            </a:r>
            <a:r>
              <a:rPr lang="en-GB" sz="3600" dirty="0" smtClean="0">
                <a:latin typeface="Comic Sans MS" panose="030F0702030302020204" pitchFamily="66" charset="0"/>
              </a:rPr>
              <a:t>.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0" y="3328873"/>
            <a:ext cx="6858000" cy="1655762"/>
          </a:xfrm>
        </p:spPr>
        <p:txBody>
          <a:bodyPr>
            <a:normAutofit fontScale="25000" lnSpcReduction="20000"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If you would like to try Gruffalo work, complete Challenge 1.</a:t>
            </a: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r>
              <a:rPr lang="en-GB" sz="9600" dirty="0">
                <a:latin typeface="Comic Sans MS" panose="030F0702030302020204" pitchFamily="66" charset="0"/>
              </a:rPr>
              <a:t>If you would like to try </a:t>
            </a:r>
            <a:r>
              <a:rPr lang="en-GB" sz="9600" dirty="0" smtClean="0">
                <a:latin typeface="Comic Sans MS" panose="030F0702030302020204" pitchFamily="66" charset="0"/>
              </a:rPr>
              <a:t>Horrid Henry work, complete Challenge 2.</a:t>
            </a:r>
            <a:endParaRPr lang="en-GB" sz="9600" dirty="0">
              <a:latin typeface="Comic Sans MS" panose="030F0702030302020204" pitchFamily="66" charset="0"/>
            </a:endParaRP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r>
              <a:rPr lang="en-GB" sz="9600" dirty="0">
                <a:latin typeface="Comic Sans MS" panose="030F0702030302020204" pitchFamily="66" charset="0"/>
              </a:rPr>
              <a:t>If you would like to try </a:t>
            </a:r>
            <a:r>
              <a:rPr lang="en-GB" sz="9600" dirty="0" smtClean="0">
                <a:latin typeface="Comic Sans MS" panose="030F0702030302020204" pitchFamily="66" charset="0"/>
              </a:rPr>
              <a:t>James and the Giant Peach work, complete </a:t>
            </a:r>
            <a:r>
              <a:rPr lang="en-GB" sz="9600" dirty="0">
                <a:latin typeface="Comic Sans MS" panose="030F0702030302020204" pitchFamily="66" charset="0"/>
              </a:rPr>
              <a:t>Challenge </a:t>
            </a:r>
            <a:r>
              <a:rPr lang="en-GB" sz="9600" dirty="0" smtClean="0">
                <a:latin typeface="Comic Sans MS" panose="030F0702030302020204" pitchFamily="66" charset="0"/>
              </a:rPr>
              <a:t>3.</a:t>
            </a:r>
            <a:endParaRPr lang="en-GB" sz="9600" dirty="0">
              <a:latin typeface="Comic Sans MS" panose="030F0702030302020204" pitchFamily="66" charset="0"/>
            </a:endParaRPr>
          </a:p>
          <a:p>
            <a:endParaRPr lang="en-GB" sz="9600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gruffal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34" y="3264407"/>
            <a:ext cx="748318" cy="588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horrid henry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69" b="15217"/>
          <a:stretch/>
        </p:blipFill>
        <p:spPr bwMode="auto">
          <a:xfrm>
            <a:off x="541609" y="4328520"/>
            <a:ext cx="636617" cy="6163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Image result for james and the giant peach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0" y="5638824"/>
            <a:ext cx="751154" cy="554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29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s drawings on blue design template">
  <a:themeElements>
    <a:clrScheme name="Childrens drawings on blue design template 1">
      <a:dk1>
        <a:srgbClr val="000066"/>
      </a:dk1>
      <a:lt1>
        <a:srgbClr val="FFFFFF"/>
      </a:lt1>
      <a:dk2>
        <a:srgbClr val="4A8AC4"/>
      </a:dk2>
      <a:lt2>
        <a:srgbClr val="F7CC17"/>
      </a:lt2>
      <a:accent1>
        <a:srgbClr val="CDCD1F"/>
      </a:accent1>
      <a:accent2>
        <a:srgbClr val="368D2D"/>
      </a:accent2>
      <a:accent3>
        <a:srgbClr val="B1C4DE"/>
      </a:accent3>
      <a:accent4>
        <a:srgbClr val="DADADA"/>
      </a:accent4>
      <a:accent5>
        <a:srgbClr val="E3E3AB"/>
      </a:accent5>
      <a:accent6>
        <a:srgbClr val="307F28"/>
      </a:accent6>
      <a:hlink>
        <a:srgbClr val="0066FF"/>
      </a:hlink>
      <a:folHlink>
        <a:srgbClr val="FF9900"/>
      </a:folHlink>
    </a:clrScheme>
    <a:fontScheme name="Childrens drawings on blue design templat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Childrens drawings on blue design template 1">
        <a:dk1>
          <a:srgbClr val="000066"/>
        </a:dk1>
        <a:lt1>
          <a:srgbClr val="FFFFFF"/>
        </a:lt1>
        <a:dk2>
          <a:srgbClr val="4A8AC4"/>
        </a:dk2>
        <a:lt2>
          <a:srgbClr val="F7CC17"/>
        </a:lt2>
        <a:accent1>
          <a:srgbClr val="CDCD1F"/>
        </a:accent1>
        <a:accent2>
          <a:srgbClr val="368D2D"/>
        </a:accent2>
        <a:accent3>
          <a:srgbClr val="B1C4DE"/>
        </a:accent3>
        <a:accent4>
          <a:srgbClr val="DADADA"/>
        </a:accent4>
        <a:accent5>
          <a:srgbClr val="E3E3AB"/>
        </a:accent5>
        <a:accent6>
          <a:srgbClr val="307F28"/>
        </a:accent6>
        <a:hlink>
          <a:srgbClr val="0066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Elementary_classroom_rules_presentation">
  <a:themeElements>
    <a:clrScheme name="Class Rules for Third Grade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lass Rules for Third Grad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lass Rules for Third Grade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Elementary_classroom_rules_presentation">
  <a:themeElements>
    <a:clrScheme name="Class Rules for Third Grade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lass Rules for Third Grad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lass Rules for Third Grade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9749</TotalTime>
  <Words>489</Words>
  <Application>Microsoft Office PowerPoint</Application>
  <PresentationFormat>On-screen Show (4:3)</PresentationFormat>
  <Paragraphs>109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Childrens drawings on blue design template</vt:lpstr>
      <vt:lpstr>1_Office Theme</vt:lpstr>
      <vt:lpstr>2_Elementary_classroom_rules_presentation</vt:lpstr>
      <vt:lpstr>4_Office Theme</vt:lpstr>
      <vt:lpstr>Office Theme</vt:lpstr>
      <vt:lpstr>6_Office Theme</vt:lpstr>
      <vt:lpstr>3_Office Theme</vt:lpstr>
      <vt:lpstr>2_Office Theme</vt:lpstr>
      <vt:lpstr>1_Elementary_classroom_rules_presentation</vt:lpstr>
      <vt:lpstr>5_Office Theme</vt:lpstr>
      <vt:lpstr>Good morning Unicorns!</vt:lpstr>
      <vt:lpstr>PowerPoint Presentation</vt:lpstr>
      <vt:lpstr>Let’s start the day by being… </vt:lpstr>
      <vt:lpstr>Maths answers from Monday:</vt:lpstr>
      <vt:lpstr>Maths </vt:lpstr>
      <vt:lpstr>PowerPoint Presentation</vt:lpstr>
      <vt:lpstr>PowerPoint Presentation</vt:lpstr>
      <vt:lpstr>PowerPoint Presentation</vt:lpstr>
      <vt:lpstr> You can write your answers in your exercise books.</vt:lpstr>
      <vt:lpstr>PowerPoint Presentation</vt:lpstr>
      <vt:lpstr>PowerPoint Presentation</vt:lpstr>
      <vt:lpstr>Which country did your class reach?</vt:lpstr>
      <vt:lpstr>    of the World</vt:lpstr>
      <vt:lpstr>PowerPoint Presentation</vt:lpstr>
      <vt:lpstr>PowerPoint Presentation</vt:lpstr>
      <vt:lpstr>PowerPoint Presentation</vt:lpstr>
      <vt:lpstr>        Reading online </vt:lpstr>
      <vt:lpstr>                  Enjoy, Unicorns!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 Unicorns!</dc:title>
  <dc:creator>user</dc:creator>
  <cp:lastModifiedBy>user</cp:lastModifiedBy>
  <cp:revision>175</cp:revision>
  <dcterms:created xsi:type="dcterms:W3CDTF">2020-03-17T20:05:19Z</dcterms:created>
  <dcterms:modified xsi:type="dcterms:W3CDTF">2020-06-27T14:54:13Z</dcterms:modified>
</cp:coreProperties>
</file>