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</p:sldMasterIdLst>
  <p:notesMasterIdLst>
    <p:notesMasterId r:id="rId15"/>
  </p:notesMasterIdLst>
  <p:sldIdLst>
    <p:sldId id="300" r:id="rId5"/>
    <p:sldId id="312" r:id="rId6"/>
    <p:sldId id="358" r:id="rId7"/>
    <p:sldId id="356" r:id="rId8"/>
    <p:sldId id="357" r:id="rId9"/>
    <p:sldId id="355" r:id="rId10"/>
    <p:sldId id="332" r:id="rId11"/>
    <p:sldId id="354" r:id="rId12"/>
    <p:sldId id="262" r:id="rId13"/>
    <p:sldId id="276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B3B"/>
    <a:srgbClr val="FFFFCC"/>
    <a:srgbClr val="FDD7F3"/>
    <a:srgbClr val="CCFFFF"/>
    <a:srgbClr val="A9EDD6"/>
    <a:srgbClr val="FFFF99"/>
    <a:srgbClr val="FF66CC"/>
    <a:srgbClr val="D1B2E8"/>
    <a:srgbClr val="C13F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5" autoAdjust="0"/>
    <p:restoredTop sz="76000" autoAdjust="0"/>
  </p:normalViewPr>
  <p:slideViewPr>
    <p:cSldViewPr>
      <p:cViewPr>
        <p:scale>
          <a:sx n="100" d="100"/>
          <a:sy n="100" d="100"/>
        </p:scale>
        <p:origin x="-516" y="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3CFC3-4D88-45E4-A78D-2FFC68935C0D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E7F3E-8D47-4DFD-B2C3-877FAFB1D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825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E7F3E-8D47-4DFD-B2C3-877FAFB1D14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162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E7F3E-8D47-4DFD-B2C3-877FAFB1D14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162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ducatcarhou"/>
          <p:cNvPicPr>
            <a:picLocks noChangeAspect="1" noChangeArrowheads="1"/>
          </p:cNvPicPr>
          <p:nvPr/>
        </p:nvPicPr>
        <p:blipFill>
          <a:blip r:embed="rId2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 noProof="0" smtClean="0"/>
              <a:t>Click to edit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7772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57F0C508-270D-4A5F-8E31-2A03C2DB9B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89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3AC2B-9F19-4AD1-B937-70E933FAFE3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3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151E5-CE44-4EF8-A27B-DD2C7488CFD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33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95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06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43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5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96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93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0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7FF34-A333-4B04-8F2A-F21487C4E17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95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20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21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25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25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002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26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3469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009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2136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3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C50BC-EC6A-4370-BD04-A7A6A857CBA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78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8031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7574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9140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0464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>
              <a:buFontTx/>
              <a:buNone/>
              <a:defRPr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>
              <a:buFontTx/>
              <a:buNone/>
              <a:defRPr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prstClr val="white"/>
                </a:solidFill>
              </a:rPr>
              <a:pPr algn="r"/>
              <a:t>6/11/2020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83471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D3490-2962-4A3D-8059-CE37BB2E4191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5210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036B6-3CB5-4F44-A344-92BCD45B5D33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9752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913DD-6DCA-4C21-A5D2-F85016825A76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216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984B4-CB89-4269-8E7D-5C9B97A6B4AD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5494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4483B-C975-437A-BB47-DE1155CE8211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8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97729-4FB8-456C-921A-C076D72215E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76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46EA9-4AE1-46FD-9F48-346179D28235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2884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97A48-61C4-4F13-A884-A8EA5F877A04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6541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E94F3-E68A-4158-A48F-CC5EBBA5683A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1345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17BFE-336A-4148-BF2E-90E6DA0BA57D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949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C99BC-C93B-49EB-B03D-6B4FCB74CB82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6381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6F1D4-6806-4192-A706-C33D5A787743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06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C435B-813E-4924-958A-33CD5DDFFF5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2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51D52-C0AF-47AE-9D81-03F9D8C54B0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C1970-28DD-421A-B132-AB29783799F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77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05F10-989B-4DC7-B7EB-0655DEA489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5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BFD85-B56E-4619-B1E8-11B3227937B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0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educatcarhou"/>
          <p:cNvPicPr>
            <a:picLocks noChangeAspect="1" noChangeArrowheads="1"/>
          </p:cNvPicPr>
          <p:nvPr/>
        </p:nvPicPr>
        <p:blipFill>
          <a:blip r:embed="rId13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381000"/>
            <a:ext cx="6400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CCE45789-5AE5-4156-AA33-0E56C3422975}" type="slidenum">
              <a:rPr lang="en-GB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338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8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24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D5007A-8677-41B4-BD75-B6EB431A34B1}" type="slidenum">
              <a:rPr lang="es-E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2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mailto:admin@farnborough.sch.uk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arnboroughprimary.co.uk/farnborough-danc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hyperlink" Target="https://www.google.com/url?sa=i&amp;url=https://the-scar-chronicles.fandom.com/wiki/Genie&amp;psig=AOvVaw2bMsA1JK8QItufk7w-GrYg&amp;ust=1587125997784000&amp;source=images&amp;cd=vfe&amp;ved=0CAIQjRxqFwoTCLCBqKH37OgCFQAAAAAdAAAAABAJ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6927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sz="5400" dirty="0" smtClean="0">
                <a:latin typeface="Comic Sans MS" panose="030F0702030302020204" pitchFamily="66" charset="0"/>
              </a:rPr>
              <a:t/>
            </a:r>
            <a:br>
              <a:rPr lang="en-GB" sz="5400" dirty="0" smtClean="0">
                <a:latin typeface="Comic Sans MS" panose="030F0702030302020204" pitchFamily="66" charset="0"/>
              </a:rPr>
            </a:br>
            <a:r>
              <a:rPr lang="en-GB" sz="5400" dirty="0">
                <a:latin typeface="Comic Sans MS" panose="030F0702030302020204" pitchFamily="66" charset="0"/>
              </a:rPr>
              <a:t/>
            </a:r>
            <a:br>
              <a:rPr lang="en-GB" sz="5400" dirty="0">
                <a:latin typeface="Comic Sans MS" panose="030F0702030302020204" pitchFamily="66" charset="0"/>
              </a:rPr>
            </a:br>
            <a:r>
              <a:rPr lang="en-GB" sz="5400" dirty="0" smtClean="0">
                <a:latin typeface="Comic Sans MS" panose="030F0702030302020204" pitchFamily="66" charset="0"/>
              </a:rPr>
              <a:t/>
            </a:r>
            <a:br>
              <a:rPr lang="en-GB" sz="5400" dirty="0" smtClean="0">
                <a:latin typeface="Comic Sans MS" panose="030F0702030302020204" pitchFamily="66" charset="0"/>
              </a:rPr>
            </a:br>
            <a:r>
              <a:rPr lang="en-GB" sz="5400" dirty="0" smtClean="0">
                <a:latin typeface="Comic Sans MS" panose="030F0702030302020204" pitchFamily="66" charset="0"/>
              </a:rPr>
              <a:t>Welcome back Elves!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772400" cy="1752600"/>
          </a:xfrm>
        </p:spPr>
        <p:txBody>
          <a:bodyPr/>
          <a:lstStyle/>
          <a:p>
            <a:pPr>
              <a:defRPr/>
            </a:pPr>
            <a:r>
              <a:rPr lang="en-GB" sz="4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defRPr/>
            </a:pPr>
            <a:r>
              <a:rPr lang="en-GB" sz="4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Let’s get busy Elves.</a:t>
            </a:r>
          </a:p>
        </p:txBody>
      </p:sp>
    </p:spTree>
    <p:extLst>
      <p:ext uri="{BB962C8B-B14F-4D97-AF65-F5344CB8AC3E}">
        <p14:creationId xmlns:p14="http://schemas.microsoft.com/office/powerpoint/2010/main" val="193959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763000" cy="472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81251"/>
            <a:ext cx="86868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Well done for</a:t>
            </a:r>
          </a:p>
          <a:p>
            <a:pPr marL="0" indent="0" algn="ctr">
              <a:buNone/>
            </a:pPr>
            <a:r>
              <a:rPr lang="en-GB" sz="4400" dirty="0">
                <a:solidFill>
                  <a:schemeClr val="tx2"/>
                </a:solidFill>
                <a:latin typeface="Comic Sans MS" panose="030F0702030302020204" pitchFamily="66" charset="0"/>
              </a:rPr>
              <a:t>y</a:t>
            </a:r>
            <a:r>
              <a:rPr lang="en-GB" sz="4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our super work today!</a:t>
            </a:r>
          </a:p>
          <a:p>
            <a:pPr marL="0" indent="0" algn="ctr">
              <a:buNone/>
            </a:pPr>
            <a:r>
              <a:rPr lang="en-GB" sz="4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Let me know how you are getting on!</a:t>
            </a:r>
          </a:p>
          <a:p>
            <a:pPr marL="0" indent="0" algn="ctr">
              <a:buNone/>
            </a:pPr>
            <a:r>
              <a:rPr lang="en-GB" sz="4400" dirty="0" err="1" smtClean="0">
                <a:solidFill>
                  <a:schemeClr val="tx2"/>
                </a:solidFill>
                <a:latin typeface="Comic Sans MS" panose="030F0702030302020204" pitchFamily="66" charset="0"/>
                <a:hlinkClick r:id="rId2"/>
              </a:rPr>
              <a:t>admin@farnborough.bromley</a:t>
            </a:r>
            <a:r>
              <a:rPr lang="en-GB" sz="4400" dirty="0" smtClean="0">
                <a:solidFill>
                  <a:schemeClr val="tx2"/>
                </a:solidFill>
                <a:latin typeface="Comic Sans MS" panose="030F0702030302020204" pitchFamily="66" charset="0"/>
                <a:hlinkClick r:id="rId2"/>
              </a:rPr>
              <a:t>. sch.uk</a:t>
            </a:r>
            <a:endParaRPr lang="en-GB" sz="44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1506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05938"/>
            <a:ext cx="1321591" cy="195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605775"/>
            <a:ext cx="1143000" cy="188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ee the source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51747"/>
            <a:ext cx="1993899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11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6927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sz="5400" dirty="0" smtClean="0">
                <a:latin typeface="Comic Sans MS" panose="030F0702030302020204" pitchFamily="66" charset="0"/>
              </a:rPr>
              <a:t/>
            </a:r>
            <a:br>
              <a:rPr lang="en-GB" sz="5400" dirty="0" smtClean="0">
                <a:latin typeface="Comic Sans MS" panose="030F0702030302020204" pitchFamily="66" charset="0"/>
              </a:rPr>
            </a:br>
            <a:r>
              <a:rPr lang="en-GB" sz="5400" dirty="0">
                <a:latin typeface="Comic Sans MS" panose="030F0702030302020204" pitchFamily="66" charset="0"/>
              </a:rPr>
              <a:t/>
            </a:r>
            <a:br>
              <a:rPr lang="en-GB" sz="5400" dirty="0">
                <a:latin typeface="Comic Sans MS" panose="030F0702030302020204" pitchFamily="66" charset="0"/>
              </a:rPr>
            </a:br>
            <a:r>
              <a:rPr lang="en-GB" sz="5400" dirty="0" smtClean="0">
                <a:latin typeface="Comic Sans MS" panose="030F0702030302020204" pitchFamily="66" charset="0"/>
              </a:rPr>
              <a:t>It’s Wednesday!</a:t>
            </a:r>
            <a:br>
              <a:rPr lang="en-GB" sz="5400" dirty="0" smtClean="0">
                <a:latin typeface="Comic Sans MS" panose="030F0702030302020204" pitchFamily="66" charset="0"/>
              </a:rPr>
            </a:b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8610600" cy="1752600"/>
          </a:xfrm>
        </p:spPr>
        <p:txBody>
          <a:bodyPr/>
          <a:lstStyle/>
          <a:p>
            <a:pPr>
              <a:defRPr/>
            </a:pPr>
            <a:r>
              <a:rPr lang="en-GB" sz="4400" dirty="0" smtClean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2124075"/>
            <a:ext cx="9067800" cy="239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defRPr/>
            </a:pPr>
            <a:r>
              <a:rPr kumimoji="1" lang="en-GB" sz="4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kumimoji="1" lang="en-GB" sz="4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Wednesday 17th June 2020</a:t>
            </a:r>
            <a:endParaRPr kumimoji="1" lang="en-GB" sz="44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defRPr/>
            </a:pPr>
            <a:endParaRPr kumimoji="1" lang="en-GB" sz="44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defRPr/>
            </a:pPr>
            <a:r>
              <a:rPr kumimoji="1" lang="en-GB" sz="44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Here’s your work for today…</a:t>
            </a:r>
          </a:p>
        </p:txBody>
      </p:sp>
    </p:spTree>
    <p:extLst>
      <p:ext uri="{BB962C8B-B14F-4D97-AF65-F5344CB8AC3E}">
        <p14:creationId xmlns:p14="http://schemas.microsoft.com/office/powerpoint/2010/main" val="5062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381000" y="1052513"/>
            <a:ext cx="8208963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b="1" u="sng" smtClean="0">
                <a:solidFill>
                  <a:srgbClr val="FF0000"/>
                </a:solidFill>
                <a:latin typeface="Comic Sans MS" pitchFamily="66" charset="0"/>
              </a:rPr>
              <a:t>Farnborough Dance Routine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800" b="1" smtClean="0">
                <a:solidFill>
                  <a:srgbClr val="00B0F0"/>
                </a:solidFill>
                <a:latin typeface="Comic Sans MS" pitchFamily="66" charset="0"/>
              </a:rPr>
              <a:t>Mrs Humphries has created our very own Farnborough Dance Routine!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1800" b="1" smtClean="0">
              <a:solidFill>
                <a:srgbClr val="00B0F0"/>
              </a:solidFill>
              <a:latin typeface="Comic Sans MS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800" b="1" smtClean="0">
                <a:solidFill>
                  <a:srgbClr val="00B0F0"/>
                </a:solidFill>
                <a:latin typeface="Comic Sans MS" pitchFamily="66" charset="0"/>
              </a:rPr>
              <a:t>It has five parts and every day this week we are going to start the day by being active and joining in.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1800" b="1" smtClean="0">
              <a:solidFill>
                <a:srgbClr val="00B0F0"/>
              </a:solidFill>
              <a:latin typeface="Comic Sans MS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800" b="1" smtClean="0">
                <a:solidFill>
                  <a:srgbClr val="00B0F0"/>
                </a:solidFill>
                <a:latin typeface="Comic Sans MS" pitchFamily="66" charset="0"/>
              </a:rPr>
              <a:t>Click on the link below: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800" smtClean="0">
                <a:solidFill>
                  <a:srgbClr val="00B0F0"/>
                </a:solidFill>
                <a:latin typeface="Comic Sans MS" pitchFamily="66" charset="0"/>
                <a:hlinkClick r:id="rId3"/>
              </a:rPr>
              <a:t>http://farnboroughprimary.co.uk/farnborough-dance</a:t>
            </a:r>
            <a:endParaRPr lang="en-GB" altLang="en-US" sz="1800" smtClean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2051" name="Picture 3" descr="Image result for active learning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100013"/>
            <a:ext cx="1452563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968375"/>
            <a:ext cx="8609013" cy="573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85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6858000" cy="1244600"/>
          </a:xfrm>
        </p:spPr>
        <p:txBody>
          <a:bodyPr/>
          <a:lstStyle/>
          <a:p>
            <a:r>
              <a:rPr lang="en-GB" u="sng" dirty="0" smtClean="0">
                <a:latin typeface="Comic Sans MS" panose="030F0702030302020204" pitchFamily="66" charset="0"/>
              </a:rPr>
              <a:t>Maths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2078182"/>
            <a:ext cx="3924300" cy="2189018"/>
          </a:xfrm>
        </p:spPr>
        <p:txBody>
          <a:bodyPr>
            <a:normAutofit/>
          </a:bodyPr>
          <a:lstStyle/>
          <a:p>
            <a:r>
              <a:rPr lang="en-GB" dirty="0" smtClean="0"/>
              <a:t> </a:t>
            </a:r>
            <a:endParaRPr lang="en-GB" sz="3600" dirty="0" smtClean="0">
              <a:latin typeface="Comic Sans MS" panose="030F0702030302020204" pitchFamily="66" charset="0"/>
            </a:endParaRPr>
          </a:p>
        </p:txBody>
      </p:sp>
      <p:pic>
        <p:nvPicPr>
          <p:cNvPr id="6" name="Picture 5" descr="See the source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568"/>
            <a:ext cx="1274618" cy="1046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607" y="1975414"/>
            <a:ext cx="1904999" cy="271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7722" y="4667194"/>
            <a:ext cx="85193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The Gruffalo wants to see if you can help him with this investigation…..</a:t>
            </a:r>
            <a:endParaRPr lang="en-GB" sz="32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endParaRPr lang="en-GB" sz="36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79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6858000" cy="1244600"/>
          </a:xfrm>
        </p:spPr>
        <p:txBody>
          <a:bodyPr/>
          <a:lstStyle/>
          <a:p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3886200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dirty="0" smtClean="0">
                <a:solidFill>
                  <a:prstClr val="black"/>
                </a:solidFill>
              </a:rPr>
              <a:t>2.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"/>
            <a:ext cx="455295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86000" y="4583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0" y="48884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2.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209800" y="571500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3. Write down as many odd numbers as you can. What is the highest number you can go to? What is the pattern of odd numbers?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03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335566" y="347176"/>
            <a:ext cx="6970234" cy="113877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6025" y="-1"/>
            <a:ext cx="9448800" cy="1828801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. </a:t>
            </a:r>
            <a:br>
              <a:rPr lang="en-GB" sz="2000" dirty="0" smtClean="0">
                <a:latin typeface="Comic Sans MS" panose="030F0702030302020204" pitchFamily="66" charset="0"/>
              </a:rPr>
            </a:br>
            <a:r>
              <a:rPr lang="en-GB" sz="2000" dirty="0">
                <a:latin typeface="Comic Sans MS" panose="030F0702030302020204" pitchFamily="66" charset="0"/>
              </a:rPr>
              <a:t/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>.</a:t>
            </a:r>
            <a:endParaRPr lang="en-GB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1981200"/>
            <a:ext cx="6858000" cy="960120"/>
          </a:xfrm>
        </p:spPr>
        <p:txBody>
          <a:bodyPr>
            <a:normAutofit fontScale="25000" lnSpcReduction="20000"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pPr algn="l"/>
            <a:r>
              <a:rPr lang="en-GB" sz="11200" dirty="0" smtClean="0">
                <a:latin typeface="Comic Sans MS" panose="030F0702030302020204" pitchFamily="66" charset="0"/>
              </a:rPr>
              <a:t>If you would like to try Gruffalo work, complete question 1</a:t>
            </a:r>
          </a:p>
          <a:p>
            <a:endParaRPr lang="en-GB" sz="11200" dirty="0" smtClean="0">
              <a:latin typeface="Comic Sans MS" panose="030F0702030302020204" pitchFamily="66" charset="0"/>
            </a:endParaRPr>
          </a:p>
          <a:p>
            <a:endParaRPr lang="en-GB" sz="11200" dirty="0" smtClean="0">
              <a:latin typeface="Comic Sans MS" panose="030F0702030302020204" pitchFamily="66" charset="0"/>
            </a:endParaRPr>
          </a:p>
          <a:p>
            <a:pPr algn="l"/>
            <a:r>
              <a:rPr lang="en-GB" sz="11200" dirty="0" smtClean="0">
                <a:latin typeface="Comic Sans MS" panose="030F0702030302020204" pitchFamily="66" charset="0"/>
              </a:rPr>
              <a:t>If you would like to try Horrid Henry work complete question 2</a:t>
            </a:r>
          </a:p>
          <a:p>
            <a:endParaRPr lang="en-GB" sz="12800" dirty="0" smtClean="0">
              <a:latin typeface="Comic Sans MS" panose="030F0702030302020204" pitchFamily="66" charset="0"/>
            </a:endParaRPr>
          </a:p>
          <a:p>
            <a:r>
              <a:rPr lang="en-GB" sz="11200" dirty="0" smtClean="0">
                <a:latin typeface="Comic Sans MS" panose="030F0702030302020204" pitchFamily="66" charset="0"/>
              </a:rPr>
              <a:t>If you </a:t>
            </a:r>
            <a:r>
              <a:rPr lang="en-GB" sz="11200" dirty="0">
                <a:latin typeface="Comic Sans MS" panose="030F0702030302020204" pitchFamily="66" charset="0"/>
              </a:rPr>
              <a:t>would like to try </a:t>
            </a:r>
            <a:r>
              <a:rPr lang="en-GB" sz="11200" dirty="0" smtClean="0">
                <a:latin typeface="Comic Sans MS" panose="030F0702030302020204" pitchFamily="66" charset="0"/>
              </a:rPr>
              <a:t>James and the Giant Peach work, complete question 3</a:t>
            </a:r>
          </a:p>
        </p:txBody>
      </p:sp>
      <p:pic>
        <p:nvPicPr>
          <p:cNvPr id="4" name="Picture 3" descr="Image result for gruffal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41" y="1981200"/>
            <a:ext cx="1247089" cy="1007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horrid henry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69" b="15217"/>
          <a:stretch/>
        </p:blipFill>
        <p:spPr bwMode="auto">
          <a:xfrm>
            <a:off x="859573" y="3505200"/>
            <a:ext cx="969226" cy="10137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Image result for james and the giant peach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34" y="4876800"/>
            <a:ext cx="986465" cy="11427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335566" y="347176"/>
            <a:ext cx="735123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You can write your answers in your exercise books</a:t>
            </a:r>
            <a:r>
              <a:rPr lang="en-GB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28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8691" y="316739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  <p:pic>
        <p:nvPicPr>
          <p:cNvPr id="5" name="Picture 4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251460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2925" y="92214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Create some Worm </a:t>
            </a:r>
            <a:r>
              <a:rPr lang="en-GB" sz="4000" dirty="0" smtClean="0">
                <a:latin typeface="Comic Sans MS" panose="030F0702030302020204" pitchFamily="66" charset="0"/>
              </a:rPr>
              <a:t>Art and </a:t>
            </a:r>
            <a:r>
              <a:rPr lang="en-GB" sz="4000" dirty="0" smtClean="0">
                <a:latin typeface="Comic Sans MS" panose="030F0702030302020204" pitchFamily="66" charset="0"/>
              </a:rPr>
              <a:t>Craft!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495990"/>
            <a:ext cx="2962275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https://greasbroughschool.files.wordpress.com/2017/11/img_3093-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266" y="1634132"/>
            <a:ext cx="1779747" cy="2611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3642519"/>
            <a:ext cx="3127375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4724400"/>
            <a:ext cx="2524125" cy="189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4592241"/>
            <a:ext cx="163687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45841"/>
            <a:ext cx="22098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06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8691" y="316739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  <p:pic>
        <p:nvPicPr>
          <p:cNvPr id="9" name="Picture 8" descr="Image result for active learning clip ar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6243"/>
            <a:ext cx="1229591" cy="1040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00324"/>
            <a:ext cx="4803775" cy="546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23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550122" y="1295400"/>
            <a:ext cx="6445826" cy="83820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231" y="-685840"/>
            <a:ext cx="6858000" cy="243450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Reading online</a:t>
            </a: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09978" y="969818"/>
            <a:ext cx="10339876" cy="3262818"/>
          </a:xfrm>
        </p:spPr>
        <p:txBody>
          <a:bodyPr>
            <a:normAutofit fontScale="25000" lnSpcReduction="20000"/>
          </a:bodyPr>
          <a:lstStyle/>
          <a:p>
            <a:endParaRPr lang="en-GB" sz="8000" dirty="0">
              <a:latin typeface="Comic Sans MS" panose="030F0702030302020204" pitchFamily="66" charset="0"/>
            </a:endParaRPr>
          </a:p>
          <a:p>
            <a:r>
              <a:rPr lang="en-GB" sz="9600" b="1" dirty="0" smtClean="0">
                <a:solidFill>
                  <a:srgbClr val="FF3B3B"/>
                </a:solidFill>
                <a:latin typeface="Comic Sans MS" panose="030F0702030302020204" pitchFamily="66" charset="0"/>
              </a:rPr>
              <a:t>I’m so impressed with your reading Elves. </a:t>
            </a:r>
            <a:endParaRPr lang="en-GB" sz="9600" b="1" dirty="0">
              <a:solidFill>
                <a:srgbClr val="FF3B3B"/>
              </a:solidFill>
              <a:latin typeface="Comic Sans MS" panose="030F0702030302020204" pitchFamily="66" charset="0"/>
            </a:endParaRPr>
          </a:p>
          <a:p>
            <a:r>
              <a:rPr lang="en-GB" sz="9600" b="1" dirty="0" smtClean="0">
                <a:solidFill>
                  <a:srgbClr val="FF3B3B"/>
                </a:solidFill>
                <a:latin typeface="Comic Sans MS" panose="030F0702030302020204" pitchFamily="66" charset="0"/>
              </a:rPr>
              <a:t>You should be very proud of yourselves!</a:t>
            </a:r>
          </a:p>
          <a:p>
            <a:endParaRPr lang="en-GB" sz="9600" b="1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Please log on to Bug Club</a:t>
            </a:r>
          </a:p>
          <a:p>
            <a:r>
              <a:rPr lang="en-GB" sz="9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ead for at least 15 minutes.</a:t>
            </a:r>
          </a:p>
          <a:p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          </a:t>
            </a:r>
          </a:p>
          <a:p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Please read the key words inside the front cover first.</a:t>
            </a:r>
          </a:p>
          <a:p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When you find the bug questions, click and complete them.</a:t>
            </a:r>
          </a:p>
          <a:p>
            <a:endParaRPr lang="en-GB" sz="9600" b="1" dirty="0"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Please note down the books you’ve read in your reading</a:t>
            </a:r>
          </a:p>
          <a:p>
            <a:r>
              <a:rPr lang="en-GB" sz="9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ecord book.</a:t>
            </a:r>
            <a:endParaRPr lang="en-GB" sz="9600" b="1" dirty="0"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endParaRPr lang="en-GB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1135"/>
            <a:ext cx="1593416" cy="10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38400" y="6132005"/>
            <a:ext cx="4669270" cy="646331"/>
          </a:xfrm>
          <a:prstGeom prst="rect">
            <a:avLst/>
          </a:prstGeom>
          <a:solidFill>
            <a:srgbClr val="D1B2E8"/>
          </a:solidFill>
          <a:ln>
            <a:solidFill>
              <a:srgbClr val="D1B2E8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Y</a:t>
            </a:r>
            <a:r>
              <a:rPr lang="en-GB" dirty="0" smtClean="0">
                <a:latin typeface="Comic Sans MS" panose="030F0702030302020204" pitchFamily="66" charset="0"/>
              </a:rPr>
              <a:t>our personal login details are on the inside of your reading record book.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670" y="161135"/>
            <a:ext cx="187757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Genie | The Scar Chronicles Wiki | Fando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31" y="5056909"/>
            <a:ext cx="1264182" cy="154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1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s drawings on blue design template">
  <a:themeElements>
    <a:clrScheme name="Childrens drawings on blue design template 1">
      <a:dk1>
        <a:srgbClr val="000066"/>
      </a:dk1>
      <a:lt1>
        <a:srgbClr val="FFFFFF"/>
      </a:lt1>
      <a:dk2>
        <a:srgbClr val="4A8AC4"/>
      </a:dk2>
      <a:lt2>
        <a:srgbClr val="F7CC17"/>
      </a:lt2>
      <a:accent1>
        <a:srgbClr val="CDCD1F"/>
      </a:accent1>
      <a:accent2>
        <a:srgbClr val="368D2D"/>
      </a:accent2>
      <a:accent3>
        <a:srgbClr val="B1C4DE"/>
      </a:accent3>
      <a:accent4>
        <a:srgbClr val="DADADA"/>
      </a:accent4>
      <a:accent5>
        <a:srgbClr val="E3E3AB"/>
      </a:accent5>
      <a:accent6>
        <a:srgbClr val="307F28"/>
      </a:accent6>
      <a:hlink>
        <a:srgbClr val="0066FF"/>
      </a:hlink>
      <a:folHlink>
        <a:srgbClr val="FF9900"/>
      </a:folHlink>
    </a:clrScheme>
    <a:fontScheme name="Childrens drawings on blue design templat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Childrens drawings on blue design template 1">
        <a:dk1>
          <a:srgbClr val="000066"/>
        </a:dk1>
        <a:lt1>
          <a:srgbClr val="FFFFFF"/>
        </a:lt1>
        <a:dk2>
          <a:srgbClr val="4A8AC4"/>
        </a:dk2>
        <a:lt2>
          <a:srgbClr val="F7CC17"/>
        </a:lt2>
        <a:accent1>
          <a:srgbClr val="CDCD1F"/>
        </a:accent1>
        <a:accent2>
          <a:srgbClr val="368D2D"/>
        </a:accent2>
        <a:accent3>
          <a:srgbClr val="B1C4DE"/>
        </a:accent3>
        <a:accent4>
          <a:srgbClr val="DADADA"/>
        </a:accent4>
        <a:accent5>
          <a:srgbClr val="E3E3AB"/>
        </a:accent5>
        <a:accent6>
          <a:srgbClr val="307F28"/>
        </a:accent6>
        <a:hlink>
          <a:srgbClr val="0066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5610</TotalTime>
  <Words>279</Words>
  <Application>Microsoft Office PowerPoint</Application>
  <PresentationFormat>On-screen Show (4:3)</PresentationFormat>
  <Paragraphs>54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Childrens drawings on blue design template</vt:lpstr>
      <vt:lpstr>1_Office Theme</vt:lpstr>
      <vt:lpstr>2_Office Theme</vt:lpstr>
      <vt:lpstr>Diseño predeterminado</vt:lpstr>
      <vt:lpstr>   Welcome back Elves!</vt:lpstr>
      <vt:lpstr>  It’s Wednesday! </vt:lpstr>
      <vt:lpstr>PowerPoint Presentation</vt:lpstr>
      <vt:lpstr>Maths</vt:lpstr>
      <vt:lpstr>PowerPoint Presentation</vt:lpstr>
      <vt:lpstr>.   .</vt:lpstr>
      <vt:lpstr>PowerPoint Presentation</vt:lpstr>
      <vt:lpstr>PowerPoint Presentation</vt:lpstr>
      <vt:lpstr>        Reading online 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 Unicorns!</dc:title>
  <dc:creator>user</dc:creator>
  <cp:lastModifiedBy>yvonne murray</cp:lastModifiedBy>
  <cp:revision>531</cp:revision>
  <cp:lastPrinted>2020-03-20T10:30:41Z</cp:lastPrinted>
  <dcterms:created xsi:type="dcterms:W3CDTF">2020-03-17T20:05:19Z</dcterms:created>
  <dcterms:modified xsi:type="dcterms:W3CDTF">2020-06-11T16:29:25Z</dcterms:modified>
</cp:coreProperties>
</file>