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856" r:id="rId3"/>
    <p:sldMasterId id="2147483870" r:id="rId4"/>
    <p:sldMasterId id="2147483909" r:id="rId5"/>
    <p:sldMasterId id="2147483921" r:id="rId6"/>
    <p:sldMasterId id="2147483933" r:id="rId7"/>
  </p:sldMasterIdLst>
  <p:notesMasterIdLst>
    <p:notesMasterId r:id="rId21"/>
  </p:notesMasterIdLst>
  <p:sldIdLst>
    <p:sldId id="258" r:id="rId8"/>
    <p:sldId id="372" r:id="rId9"/>
    <p:sldId id="346" r:id="rId10"/>
    <p:sldId id="347" r:id="rId11"/>
    <p:sldId id="348" r:id="rId12"/>
    <p:sldId id="371" r:id="rId13"/>
    <p:sldId id="360" r:id="rId14"/>
    <p:sldId id="373" r:id="rId15"/>
    <p:sldId id="374" r:id="rId16"/>
    <p:sldId id="375" r:id="rId17"/>
    <p:sldId id="370" r:id="rId18"/>
    <p:sldId id="262" r:id="rId19"/>
    <p:sldId id="3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C13F52"/>
    <a:srgbClr val="D4F5F8"/>
    <a:srgbClr val="D1B2E8"/>
    <a:srgbClr val="FF3B3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20428-203A-48BE-98E0-C35C304D78D4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E9BFD-D38D-4382-BEA6-64FB7448B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3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57F0C508-270D-4A5F-8E31-2A03C2DB9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9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AC2B-9F19-4AD1-B937-70E933FAFE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3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51E5-CE44-4EF8-A27B-DD2C7488C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3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0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9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9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FF34-A333-4B04-8F2A-F21487C4E17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9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20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25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22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34D4A5-761B-4C0E-825F-6DFAA45691F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grpSp>
        <p:nvGrpSpPr>
          <p:cNvPr id="5128" name="Group 8" descr="crayon"/>
          <p:cNvGrpSpPr>
            <a:grpSpLocks/>
          </p:cNvGrpSpPr>
          <p:nvPr/>
        </p:nvGrpSpPr>
        <p:grpSpPr bwMode="auto">
          <a:xfrm>
            <a:off x="195274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138" name="Group 18" descr="crayon"/>
          <p:cNvGrpSpPr>
            <a:grpSpLocks/>
          </p:cNvGrpSpPr>
          <p:nvPr/>
        </p:nvGrpSpPr>
        <p:grpSpPr bwMode="auto">
          <a:xfrm>
            <a:off x="7915275" y="4368822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2" y="5054622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82195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84B73-7D14-48BF-9BD0-90F111DEFE2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56931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834CB-A74C-4CB6-A612-9066FA73151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02777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46F2-FE5C-4DA0-BB15-6715C0905DD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50652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F4443-98A8-44CE-B812-25EAC1EDA1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77258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626A0-D4CD-43D8-9E77-E23C4BCF865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61925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49F80-D041-4EEB-A507-3E1A2C2257A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97459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50BC-EC6A-4370-BD04-A7A6A857CB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78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E8A70-18B6-469A-B08B-17D4847D479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47988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FBB15-7F2B-40DC-BCF6-1907D3D2500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97331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3AF33-89CE-40CE-B59A-3768158F623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14403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83883-7D90-4926-965C-DC21EDB7C50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08019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7D1DE4-1348-4C27-9264-32833C9349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81983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CA9AAD-68C5-4DC8-9139-E9A60990FD3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78048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08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34D4A5-761B-4C0E-825F-6DFAA45691F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grpSp>
        <p:nvGrpSpPr>
          <p:cNvPr id="5128" name="Group 8" descr="crayon"/>
          <p:cNvGrpSpPr>
            <a:grpSpLocks/>
          </p:cNvGrpSpPr>
          <p:nvPr/>
        </p:nvGrpSpPr>
        <p:grpSpPr bwMode="auto">
          <a:xfrm>
            <a:off x="195267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138" name="Group 18" descr="crayon"/>
          <p:cNvGrpSpPr>
            <a:grpSpLocks/>
          </p:cNvGrpSpPr>
          <p:nvPr/>
        </p:nvGrpSpPr>
        <p:grpSpPr bwMode="auto">
          <a:xfrm>
            <a:off x="7915275" y="4368808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2" y="5054608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87504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84B73-7D14-48BF-9BD0-90F111DEFE2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67374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834CB-A74C-4CB6-A612-9066FA73151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52959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46F2-FE5C-4DA0-BB15-6715C0905DD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13853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7729-4FB8-456C-921A-C076D72215E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76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F4443-98A8-44CE-B812-25EAC1EDA1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30313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626A0-D4CD-43D8-9E77-E23C4BCF865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76401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49F80-D041-4EEB-A507-3E1A2C2257A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53216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E8A70-18B6-469A-B08B-17D4847D479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11760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FBB15-7F2B-40DC-BCF6-1907D3D2500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85980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3AF33-89CE-40CE-B59A-3768158F623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88649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83883-7D90-4926-965C-DC21EDB7C50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30680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7D1DE4-1348-4C27-9264-32833C9349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39366"/>
      </p:ext>
    </p:extLst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CA9AAD-68C5-4DC8-9139-E9A60990FD3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07638"/>
      </p:ext>
    </p:extLst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3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435B-813E-4924-958A-33CD5DDFFF5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268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782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297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689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414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79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260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671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358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400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3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1D52-C0AF-47AE-9D81-03F9D8C54B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6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445FF-9708-48E9-ABDB-671C7E7BC526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248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21084-35F9-45DA-A2FC-A2888C896930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000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5B2A-169C-49DC-9800-B93BBD703B1A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645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199B6-D752-4760-A332-32B22184F12D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763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F5EC1-7A37-4517-8798-D06A2BCBACC6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996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F6230-8D36-40CC-94C7-B47D45C07698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489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D61CB-5688-4CC1-BBD4-4AD2698F11DE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4245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E5CC4-35F0-4DFD-98F0-8C8A3AE8F650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123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1590F-6D58-4E2A-A95F-1724F777C299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586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C263B-31A0-439F-992C-B4FFD24B2D07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1970-28DD-421A-B132-AB29783799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70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23F19-F31D-4AD2-9C05-16D3B9C93A9D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68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4457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6134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7510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7940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0385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1813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1828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4964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71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5F10-989B-4DC7-B7EB-0655DEA489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65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6937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29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FD85-B56E-4619-B1E8-11B3227937B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CE45789-5AE5-4156-AA33-0E56C3422975}" type="slidenum">
              <a:rPr lang="en-GB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38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6C9FE5-248A-49CD-8A09-F9A5970C70F8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80" y="24618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5" name="Freeform 9" descr="crayon"/>
          <p:cNvSpPr>
            <a:spLocks/>
          </p:cNvSpPr>
          <p:nvPr/>
        </p:nvSpPr>
        <p:spPr bwMode="auto">
          <a:xfrm rot="-3172564">
            <a:off x="7831149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4106" name="Group 10" descr="crayons"/>
          <p:cNvGrpSpPr>
            <a:grpSpLocks/>
          </p:cNvGrpSpPr>
          <p:nvPr/>
        </p:nvGrpSpPr>
        <p:grpSpPr bwMode="auto">
          <a:xfrm>
            <a:off x="7938" y="5867422"/>
            <a:ext cx="1287462" cy="919163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61" y="2116160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258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6C9FE5-248A-49CD-8A09-F9A5970C70F8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73" y="24611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5" name="Freeform 9" descr="crayon"/>
          <p:cNvSpPr>
            <a:spLocks/>
          </p:cNvSpPr>
          <p:nvPr/>
        </p:nvSpPr>
        <p:spPr bwMode="auto">
          <a:xfrm rot="-3172564">
            <a:off x="7831142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4106" name="Group 10" descr="crayons"/>
          <p:cNvGrpSpPr>
            <a:grpSpLocks/>
          </p:cNvGrpSpPr>
          <p:nvPr/>
        </p:nvGrpSpPr>
        <p:grpSpPr bwMode="auto">
          <a:xfrm>
            <a:off x="7938" y="5867408"/>
            <a:ext cx="1287462" cy="919163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54" y="2116146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908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BC98F-1DCA-40E7-8A73-024FD53C0B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0BD00-4E91-4851-A4CD-1513DCE15C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5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A1EC68-9F1D-469D-BB57-6E2E9C64F2BD}" type="slidenum">
              <a:rPr lang="es-E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4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61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9.xml"/><Relationship Id="rId4" Type="http://schemas.openxmlformats.org/officeDocument/2006/relationships/hyperlink" Target="https://www.ltl.org.uk/resources/hibernation-an-insulation-investigatio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farnborough-danc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>Good morning Unicorns!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12420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Here’s your work for today: Wednesday 10</a:t>
            </a:r>
            <a:r>
              <a:rPr lang="en-GB" sz="44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400" dirty="0" smtClean="0">
                <a:latin typeface="Comic Sans MS" panose="030F0702030302020204" pitchFamily="66" charset="0"/>
              </a:rPr>
              <a:t> June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4439" y="2782673"/>
            <a:ext cx="50914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u="sng" dirty="0" smtClean="0">
                <a:solidFill>
                  <a:srgbClr val="000000"/>
                </a:solidFill>
              </a:rPr>
              <a:t>Outdoor Activity</a:t>
            </a:r>
            <a:endParaRPr lang="en-GB" sz="48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4038602"/>
            <a:ext cx="762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</a:rPr>
              <a:t>Every day I am going to give you an activity that can be carried out either outdoors, (if the sun is shining) or indoors (if we’re not as lucky as the weather!).</a:t>
            </a:r>
            <a:endParaRPr lang="en-GB" sz="2800" dirty="0">
              <a:solidFill>
                <a:srgbClr val="7030A0"/>
              </a:solidFill>
            </a:endParaRPr>
          </a:p>
        </p:txBody>
      </p:sp>
      <p:pic>
        <p:nvPicPr>
          <p:cNvPr id="6146" name="Picture 2" descr="EPS Illustration - Outdoor activities. Vector Clipart gg74597934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412" y="228604"/>
            <a:ext cx="2304980" cy="232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7358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72" r="937" b="5441"/>
          <a:stretch/>
        </p:blipFill>
        <p:spPr>
          <a:xfrm>
            <a:off x="0" y="-184666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600" y="647962"/>
            <a:ext cx="314522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solidFill>
                  <a:srgbClr val="ED7D31"/>
                </a:solidFill>
                <a:latin typeface="Comic Sans MS" panose="030F0702030302020204" pitchFamily="66" charset="0"/>
              </a:rPr>
              <a:t>Outdoor Home Learning</a:t>
            </a:r>
            <a:endParaRPr lang="en-GB" sz="2400" b="1" u="sng" dirty="0">
              <a:solidFill>
                <a:srgbClr val="ED7D3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5796" y="442676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0996" y="3688103"/>
            <a:ext cx="2188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9933"/>
                </a:solidFill>
                <a:latin typeface="Comic Sans MS" panose="030F0702030302020204" pitchFamily="66" charset="0"/>
              </a:rPr>
              <a:t>Open the link to investigate this further…</a:t>
            </a:r>
            <a:endParaRPr lang="en-GB" dirty="0">
              <a:solidFill>
                <a:srgbClr val="FF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01548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 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41" y="1663184"/>
            <a:ext cx="3079541" cy="17658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4069" y="4641568"/>
            <a:ext cx="3307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hlinkClick r:id="rId4"/>
              </a:rPr>
              <a:t>https://www.ltl.org.uk/resources/hibernation-an-insulation-investigation/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49210" y="1626000"/>
            <a:ext cx="3557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>
                <a:solidFill>
                  <a:srgbClr val="70AD47">
                    <a:lumMod val="75000"/>
                  </a:srgbClr>
                </a:solidFill>
                <a:latin typeface="Comic Sans MS" panose="030F0702030302020204" pitchFamily="66" charset="0"/>
              </a:rPr>
              <a:t>Insulation Investigation </a:t>
            </a:r>
            <a:endParaRPr lang="en-GB" sz="2000" b="1" u="sng" dirty="0" smtClean="0">
              <a:solidFill>
                <a:srgbClr val="70AD47">
                  <a:lumMod val="75000"/>
                </a:srgbClr>
              </a:solidFill>
              <a:latin typeface="Comic Sans MS" panose="030F0702030302020204" pitchFamily="66" charset="0"/>
            </a:endParaRPr>
          </a:p>
          <a:p>
            <a:endParaRPr lang="en-GB" sz="2000" b="1" dirty="0">
              <a:solidFill>
                <a:srgbClr val="70AD47">
                  <a:lumMod val="75000"/>
                </a:srgbClr>
              </a:solidFill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solidFill>
                  <a:srgbClr val="70AD47">
                    <a:lumMod val="75000"/>
                  </a:srgbClr>
                </a:solidFill>
                <a:latin typeface="Comic Sans MS" panose="030F0702030302020204" pitchFamily="66" charset="0"/>
              </a:rPr>
              <a:t>Find </a:t>
            </a:r>
            <a:r>
              <a:rPr lang="en-GB" sz="2000" b="1" dirty="0">
                <a:solidFill>
                  <a:srgbClr val="70AD47">
                    <a:lumMod val="75000"/>
                  </a:srgbClr>
                </a:solidFill>
                <a:latin typeface="Comic Sans MS" panose="030F0702030302020204" pitchFamily="66" charset="0"/>
              </a:rPr>
              <a:t>a space outdoors/indoors where you can create a nest to keep a ‘dormouse’ warm. Choose materials that you think will be good insulators. Make your ‘dormouse’ a jar of warm water. Check the temperature over time. </a:t>
            </a:r>
          </a:p>
        </p:txBody>
      </p:sp>
    </p:spTree>
    <p:extLst>
      <p:ext uri="{BB962C8B-B14F-4D97-AF65-F5344CB8AC3E}">
        <p14:creationId xmlns:p14="http://schemas.microsoft.com/office/powerpoint/2010/main" val="310717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71800"/>
            <a:ext cx="8001000" cy="2286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Please log on to Bug Club and read for at least 15 minutes</a:t>
            </a:r>
            <a:endParaRPr lang="en-GB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Make sure you answer your bug questions!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read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152" y="424745"/>
            <a:ext cx="190500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77" y="5020541"/>
            <a:ext cx="1657350" cy="150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1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 rot="10800000" flipV="1">
            <a:off x="1524000" y="3810000"/>
            <a:ext cx="7162800" cy="457200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3200" u="sng" dirty="0" smtClean="0">
                <a:latin typeface="Comic Sans MS" panose="030F0702030302020204" pitchFamily="66" charset="0"/>
              </a:rPr>
              <a:t/>
            </a:r>
            <a:br>
              <a:rPr lang="en-GB" sz="3200" u="sng" dirty="0" smtClean="0">
                <a:latin typeface="Comic Sans MS" panose="030F0702030302020204" pitchFamily="66" charset="0"/>
              </a:rPr>
            </a:br>
            <a:r>
              <a:rPr lang="en-GB" sz="3200" u="sng" dirty="0">
                <a:latin typeface="Comic Sans MS" panose="030F0702030302020204" pitchFamily="66" charset="0"/>
              </a:rPr>
              <a:t/>
            </a:r>
            <a:br>
              <a:rPr lang="en-GB" sz="3200" u="sng" dirty="0">
                <a:latin typeface="Comic Sans MS" panose="030F0702030302020204" pitchFamily="66" charset="0"/>
              </a:rPr>
            </a:br>
            <a:r>
              <a:rPr lang="en-GB" sz="3200" u="sng" dirty="0" smtClean="0">
                <a:latin typeface="Comic Sans MS" panose="030F0702030302020204" pitchFamily="66" charset="0"/>
              </a:rPr>
              <a:t/>
            </a:r>
            <a:br>
              <a:rPr lang="en-GB" sz="3200" u="sng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Enjoy, Unicorns!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/>
            </a:r>
            <a:br>
              <a:rPr lang="en-GB" sz="3200" dirty="0" smtClean="0">
                <a:latin typeface="Comic Sans MS" panose="030F0702030302020204" pitchFamily="66" charset="0"/>
              </a:rPr>
            </a:b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760246" y="457200"/>
            <a:ext cx="4786312" cy="1655762"/>
          </a:xfrm>
        </p:spPr>
        <p:txBody>
          <a:bodyPr>
            <a:normAutofit/>
          </a:bodyPr>
          <a:lstStyle/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 rot="10800000" flipV="1">
            <a:off x="2751366" y="9033544"/>
            <a:ext cx="1087726" cy="20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endParaRPr lang="en-GB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829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381000" y="1052513"/>
            <a:ext cx="8208963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u="sng" smtClean="0">
                <a:solidFill>
                  <a:srgbClr val="FF0000"/>
                </a:solidFill>
                <a:latin typeface="Comic Sans MS" pitchFamily="66" charset="0"/>
              </a:rPr>
              <a:t>Farnborough Dance Routine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B0F0"/>
                </a:solidFill>
                <a:latin typeface="Comic Sans MS" pitchFamily="66" charset="0"/>
              </a:rPr>
              <a:t>Mrs Humphries has created our very own Farnborough Dance Routine!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b="1" smtClean="0">
              <a:solidFill>
                <a:srgbClr val="00B0F0"/>
              </a:solidFill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B0F0"/>
                </a:solidFill>
                <a:latin typeface="Comic Sans MS" pitchFamily="66" charset="0"/>
              </a:rPr>
              <a:t>It has five parts and every day this week we are going to start the day by being active and joining in.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b="1" smtClean="0">
              <a:solidFill>
                <a:srgbClr val="00B0F0"/>
              </a:solidFill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B0F0"/>
                </a:solidFill>
                <a:latin typeface="Comic Sans MS" pitchFamily="66" charset="0"/>
              </a:rPr>
              <a:t>Click on the link below: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B0F0"/>
                </a:solidFill>
                <a:latin typeface="Comic Sans MS" pitchFamily="66" charset="0"/>
                <a:hlinkClick r:id="rId3"/>
              </a:rPr>
              <a:t>http://farnboroughprimary.co.uk/farnborough-dance</a:t>
            </a:r>
            <a:endParaRPr lang="en-GB" altLang="en-US" smtClean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2051" name="Picture 3" descr="Image result for active learning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00013"/>
            <a:ext cx="1452563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7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-1524000"/>
            <a:ext cx="8534400" cy="2387600"/>
          </a:xfrm>
        </p:spPr>
        <p:txBody>
          <a:bodyPr>
            <a:normAutofit/>
          </a:bodyPr>
          <a:lstStyle/>
          <a:p>
            <a:pPr algn="l"/>
            <a:r>
              <a:rPr lang="en-GB" sz="2800" u="sng" dirty="0" smtClean="0">
                <a:latin typeface="Comic Sans MS" panose="030F0702030302020204" pitchFamily="66" charset="0"/>
              </a:rPr>
              <a:t>Maths answers from Monday: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382000" cy="1655762"/>
          </a:xfrm>
        </p:spPr>
        <p:txBody>
          <a:bodyPr>
            <a:noAutofit/>
          </a:bodyPr>
          <a:lstStyle/>
          <a:p>
            <a:pPr algn="l"/>
            <a:endParaRPr lang="en-GB" sz="2000" dirty="0" smtClean="0">
              <a:latin typeface="Comic Sans MS" panose="030F0702030302020204" pitchFamily="66" charset="0"/>
            </a:endParaRPr>
          </a:p>
          <a:p>
            <a:pPr marL="742950" indent="-742950" algn="l">
              <a:buAutoNum type="arabicPeriod"/>
            </a:pP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663152" cy="57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8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52082"/>
            <a:ext cx="6858000" cy="2387600"/>
          </a:xfrm>
        </p:spPr>
        <p:txBody>
          <a:bodyPr>
            <a:normAutofit/>
          </a:bodyPr>
          <a:lstStyle/>
          <a:p>
            <a:r>
              <a:rPr lang="en-GB" sz="4000" u="sng" dirty="0" smtClean="0">
                <a:latin typeface="Comic Sans MS" panose="030F0702030302020204" pitchFamily="66" charset="0"/>
              </a:rPr>
              <a:t>Maths</a:t>
            </a:r>
            <a:br>
              <a:rPr lang="en-GB" sz="4000" u="sng" dirty="0" smtClean="0">
                <a:latin typeface="Comic Sans MS" panose="030F0702030302020204" pitchFamily="66" charset="0"/>
              </a:rPr>
            </a:br>
            <a:endParaRPr lang="en-GB" sz="4000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953000"/>
            <a:ext cx="6858000" cy="165576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 </a:t>
            </a:r>
            <a:r>
              <a:rPr lang="en-GB" sz="3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The Gruffalo isn’t as amazing at Maths as all of you in Unicorns Class!</a:t>
            </a:r>
          </a:p>
          <a:p>
            <a:r>
              <a:rPr lang="en-GB" sz="3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He needs your help to carry out another investigation…</a:t>
            </a:r>
          </a:p>
          <a:p>
            <a:endParaRPr lang="en-GB" sz="3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228600"/>
            <a:ext cx="1274618" cy="104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985" y="1981200"/>
            <a:ext cx="1904999" cy="27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2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09800"/>
            <a:ext cx="5229225" cy="3660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26" y="338516"/>
            <a:ext cx="7428571" cy="1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5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11632" cy="2947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665349"/>
            <a:ext cx="3914143" cy="289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7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32448" y="1143000"/>
            <a:ext cx="7391400" cy="1620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3322" y="762000"/>
            <a:ext cx="7912123" cy="180257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/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>You can write your answers in your exercise books</a:t>
            </a:r>
            <a:r>
              <a:rPr lang="en-GB" sz="3600" dirty="0" smtClean="0">
                <a:latin typeface="Comic Sans MS" panose="030F0702030302020204" pitchFamily="66" charset="0"/>
              </a:rPr>
              <a:t>.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3328873"/>
            <a:ext cx="6858000" cy="1655762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you would like to try Gruffalo work, complete questions 1, and 2.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>
                <a:latin typeface="Comic Sans MS" panose="030F0702030302020204" pitchFamily="66" charset="0"/>
              </a:rPr>
              <a:t>If 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Horrid Henry work, complete questions 1, 2 and 3.</a:t>
            </a:r>
          </a:p>
          <a:p>
            <a:r>
              <a:rPr lang="en-GB" sz="9600" dirty="0">
                <a:latin typeface="Comic Sans MS" panose="030F0702030302020204" pitchFamily="66" charset="0"/>
              </a:rPr>
              <a:t>If 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James and the Giant Peach work, complete questions 1, 2</a:t>
            </a:r>
            <a:r>
              <a:rPr lang="en-GB" sz="9600" dirty="0" smtClean="0">
                <a:latin typeface="Comic Sans MS" panose="030F0702030302020204" pitchFamily="66" charset="0"/>
              </a:rPr>
              <a:t>, 3 </a:t>
            </a:r>
            <a:r>
              <a:rPr lang="en-GB" sz="9600" dirty="0" smtClean="0">
                <a:latin typeface="Comic Sans MS" panose="030F0702030302020204" pitchFamily="66" charset="0"/>
              </a:rPr>
              <a:t>and 4.</a:t>
            </a:r>
            <a:endParaRPr lang="en-GB" sz="9600" dirty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gruffa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4" y="3264407"/>
            <a:ext cx="748318" cy="58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horrid henr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541606" y="4328520"/>
            <a:ext cx="636617" cy="616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james and the giant pe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0" y="5638818"/>
            <a:ext cx="751154" cy="554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89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8691" y="316739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971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6002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1676400"/>
            <a:ext cx="3686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9" name="Picture 8" descr="Image result for active learning clip ar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6200"/>
            <a:ext cx="1905000" cy="98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191" y="104775"/>
            <a:ext cx="2825750" cy="248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9491" y="2667000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 are doing really well in our race around the world-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keep being active, Unicorns!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 help us to be even better, today I would like you to create a warm up routine for your family before setting off on your exercise.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Design a poster to show the warm up routine. Have a look at the next slide to give you some ideas.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8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8691" y="316739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971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6002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1676400"/>
            <a:ext cx="3686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9" name="Picture 8" descr="Image result for active learning clip ar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6200"/>
            <a:ext cx="1905000" cy="98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524000"/>
            <a:ext cx="374038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2574"/>
            <a:ext cx="3668247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0" y="228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Some ideas for your poster …..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96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s drawings on blue design template">
  <a:themeElements>
    <a:clrScheme name="Childrens drawings on blue design templat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Childrens drawings on blue design templat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hildrens drawings on blue design templat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lementary_classroom_rules_presentation">
  <a:themeElements>
    <a:clrScheme name="Class Rules for Third Grad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lass Rules for Third Grad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ass Rules for Third Grad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lementary_classroom_rules_presentation">
  <a:themeElements>
    <a:clrScheme name="Class Rules for Third Grad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lass Rules for Third Grad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ass Rules for Third Grad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7892</TotalTime>
  <Words>346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Childrens drawings on blue design template</vt:lpstr>
      <vt:lpstr>1_Office Theme</vt:lpstr>
      <vt:lpstr>Elementary_classroom_rules_presentation</vt:lpstr>
      <vt:lpstr>2_Elementary_classroom_rules_presentation</vt:lpstr>
      <vt:lpstr>Office Theme</vt:lpstr>
      <vt:lpstr>Diseño predeterminado</vt:lpstr>
      <vt:lpstr>3_Office Theme</vt:lpstr>
      <vt:lpstr>Good morning Unicorns!</vt:lpstr>
      <vt:lpstr>PowerPoint Presentation</vt:lpstr>
      <vt:lpstr>Maths answers from Monday:</vt:lpstr>
      <vt:lpstr>Maths </vt:lpstr>
      <vt:lpstr>PowerPoint Presentation</vt:lpstr>
      <vt:lpstr>PowerPoint Presentation</vt:lpstr>
      <vt:lpstr> You can write your answers in your exercise books.</vt:lpstr>
      <vt:lpstr>PowerPoint Presentation</vt:lpstr>
      <vt:lpstr>PowerPoint Presentation</vt:lpstr>
      <vt:lpstr>PowerPoint Presentation</vt:lpstr>
      <vt:lpstr>PowerPoint Presentation</vt:lpstr>
      <vt:lpstr>        Reading online </vt:lpstr>
      <vt:lpstr>                  Enjoy, Unicorns!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Unicorns!</dc:title>
  <dc:creator>user</dc:creator>
  <cp:lastModifiedBy>user</cp:lastModifiedBy>
  <cp:revision>142</cp:revision>
  <dcterms:created xsi:type="dcterms:W3CDTF">2020-03-17T20:05:19Z</dcterms:created>
  <dcterms:modified xsi:type="dcterms:W3CDTF">2020-06-07T11:41:40Z</dcterms:modified>
</cp:coreProperties>
</file>