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19"/>
  </p:notesMasterIdLst>
  <p:sldIdLst>
    <p:sldId id="300" r:id="rId5"/>
    <p:sldId id="351" r:id="rId6"/>
    <p:sldId id="312" r:id="rId7"/>
    <p:sldId id="356" r:id="rId8"/>
    <p:sldId id="323" r:id="rId9"/>
    <p:sldId id="316" r:id="rId10"/>
    <p:sldId id="353" r:id="rId11"/>
    <p:sldId id="352" r:id="rId12"/>
    <p:sldId id="357" r:id="rId13"/>
    <p:sldId id="358" r:id="rId14"/>
    <p:sldId id="355" r:id="rId15"/>
    <p:sldId id="354" r:id="rId16"/>
    <p:sldId id="262" r:id="rId17"/>
    <p:sldId id="276" r:id="rId1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7F3"/>
    <a:srgbClr val="FF3B3B"/>
    <a:srgbClr val="CCFFFF"/>
    <a:srgbClr val="A9EDD6"/>
    <a:srgbClr val="FFFF99"/>
    <a:srgbClr val="FF66CC"/>
    <a:srgbClr val="FFFFCC"/>
    <a:srgbClr val="D1B2E8"/>
    <a:srgbClr val="C13F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76000" autoAdjust="0"/>
  </p:normalViewPr>
  <p:slideViewPr>
    <p:cSldViewPr>
      <p:cViewPr>
        <p:scale>
          <a:sx n="100" d="100"/>
          <a:sy n="100" d="100"/>
        </p:scale>
        <p:origin x="-51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73CFC3-4D88-45E4-A78D-2FFC68935C0D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E7F3E-8D47-4DFD-B2C3-877FAFB1D1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825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8E3D2-F4AA-42DD-9C18-604EF121128B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896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8E3D2-F4AA-42DD-9C18-604EF121128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053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educatcarhou"/>
          <p:cNvPicPr>
            <a:picLocks noChangeAspect="1" noChangeArrowheads="1"/>
          </p:cNvPicPr>
          <p:nvPr/>
        </p:nvPicPr>
        <p:blipFill>
          <a:blip r:embed="rId2">
            <a:lum bright="-24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1905000"/>
            <a:ext cx="7772400" cy="1143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GB" noProof="0" smtClean="0"/>
              <a:t>Click to edit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971800"/>
            <a:ext cx="77724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19050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71800" y="6248400"/>
            <a:ext cx="28956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00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fld id="{57F0C508-270D-4A5F-8E31-2A03C2DB9B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890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3AC2B-9F19-4AD1-B937-70E933FAFE31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336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381000"/>
            <a:ext cx="19431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381000"/>
            <a:ext cx="56769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151E5-CE44-4EF8-A27B-DD2C7488CFD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133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295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906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743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25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996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4931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05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805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7FF34-A333-4B04-8F2A-F21487C4E17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8954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0201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8216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2252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D3490-2962-4A3D-8059-CE37BB2E4191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4668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036B6-3CB5-4F44-A344-92BCD45B5D33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4793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913DD-6DCA-4C21-A5D2-F85016825A76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6244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984B4-CB89-4269-8E7D-5C9B97A6B4AD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6301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4483B-C975-437A-BB47-DE1155CE8211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4684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46EA9-4AE1-46FD-9F48-346179D28235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1663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97A48-61C4-4F13-A884-A8EA5F877A04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423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C50BC-EC6A-4370-BD04-A7A6A857CBA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4786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E94F3-E68A-4158-A48F-CC5EBBA5683A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4793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17BFE-336A-4148-BF2E-90E6DA0BA57D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2348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C99BC-C93B-49EB-B03D-6B4FCB74CB82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4869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6F1D4-6806-4192-A706-C33D5A787743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3748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24220-02BC-460D-9FB7-E8EC73B55B2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5969-219E-4429-B6A5-959A72AEB5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9880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24220-02BC-460D-9FB7-E8EC73B55B2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5969-219E-4429-B6A5-959A72AEB5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3016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24220-02BC-460D-9FB7-E8EC73B55B2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5969-219E-4429-B6A5-959A72AEB5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5138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24220-02BC-460D-9FB7-E8EC73B55B2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5969-219E-4429-B6A5-959A72AEB5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962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24220-02BC-460D-9FB7-E8EC73B55B2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5969-219E-4429-B6A5-959A72AEB5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700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24220-02BC-460D-9FB7-E8EC73B55B2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5969-219E-4429-B6A5-959A72AEB5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326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97729-4FB8-456C-921A-C076D72215EF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8762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24220-02BC-460D-9FB7-E8EC73B55B2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5969-219E-4429-B6A5-959A72AEB5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7557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24220-02BC-460D-9FB7-E8EC73B55B2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5969-219E-4429-B6A5-959A72AEB5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992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24220-02BC-460D-9FB7-E8EC73B55B2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5969-219E-4429-B6A5-959A72AEB5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5880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24220-02BC-460D-9FB7-E8EC73B55B2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5969-219E-4429-B6A5-959A72AEB5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0256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24220-02BC-460D-9FB7-E8EC73B55B2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5969-219E-4429-B6A5-959A72AEB5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91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C435B-813E-4924-958A-33CD5DDFFF55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226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51D52-C0AF-47AE-9D81-03F9D8C54B0F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3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C1970-28DD-421A-B132-AB29783799F2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677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05F10-989B-4DC7-B7EB-0655DEA4890E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556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BFD85-B56E-4619-B1E8-11B3227937B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303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educatcarhou"/>
          <p:cNvPicPr>
            <a:picLocks noChangeAspect="1" noChangeArrowheads="1"/>
          </p:cNvPicPr>
          <p:nvPr/>
        </p:nvPicPr>
        <p:blipFill>
          <a:blip r:embed="rId13">
            <a:lum bright="-24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381000"/>
            <a:ext cx="6400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+mj-lt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+mj-lt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+mj-lt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CCE45789-5AE5-4156-AA33-0E56C3422975}" type="slidenum">
              <a:rPr lang="en-GB">
                <a:solidFill>
                  <a:srgbClr val="FFFFFF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93385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Monotype Sort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Monotype Sort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784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D5007A-8677-41B4-BD75-B6EB431A34B1}" type="slidenum">
              <a:rPr lang="es-E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404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4220-02BC-460D-9FB7-E8EC73B55B2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B5969-219E-4429-B6A5-959A72AEB5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773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intl/en_uk/earth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oddizzi.com/teachers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hyperlink" Target="https://www.google.com/url?sa=i&amp;url=https://the-scar-chronicles.fandom.com/wiki/Genie&amp;psig=AOvVaw2bMsA1JK8QItufk7w-GrYg&amp;ust=1587125997784000&amp;source=images&amp;cd=vfe&amp;ved=0CAIQjRxqFwoTCLCBqKH37OgCFQAAAAAdAAAAABAJ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mailto:admin@farnborough.sch.uk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farnboroughprimary.co.uk/farnborough-dance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hyperlink" Target="../Y1%20return/Week%201/Animals%20-%20The%20Gruffalo%20Story.pptx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2500" y="6927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GB" sz="5400" dirty="0" smtClean="0">
                <a:latin typeface="Comic Sans MS" panose="030F0702030302020204" pitchFamily="66" charset="0"/>
              </a:rPr>
              <a:t/>
            </a:r>
            <a:br>
              <a:rPr lang="en-GB" sz="5400" dirty="0" smtClean="0">
                <a:latin typeface="Comic Sans MS" panose="030F0702030302020204" pitchFamily="66" charset="0"/>
              </a:rPr>
            </a:br>
            <a:r>
              <a:rPr lang="en-GB" sz="5400" dirty="0">
                <a:latin typeface="Comic Sans MS" panose="030F0702030302020204" pitchFamily="66" charset="0"/>
              </a:rPr>
              <a:t/>
            </a:r>
            <a:br>
              <a:rPr lang="en-GB" sz="5400" dirty="0">
                <a:latin typeface="Comic Sans MS" panose="030F0702030302020204" pitchFamily="66" charset="0"/>
              </a:rPr>
            </a:br>
            <a:r>
              <a:rPr lang="en-GB" sz="5400" dirty="0" smtClean="0">
                <a:latin typeface="Comic Sans MS" panose="030F0702030302020204" pitchFamily="66" charset="0"/>
              </a:rPr>
              <a:t/>
            </a:r>
            <a:br>
              <a:rPr lang="en-GB" sz="5400" dirty="0" smtClean="0">
                <a:latin typeface="Comic Sans MS" panose="030F0702030302020204" pitchFamily="66" charset="0"/>
              </a:rPr>
            </a:br>
            <a:r>
              <a:rPr lang="en-GB" sz="5400" dirty="0" smtClean="0">
                <a:latin typeface="Comic Sans MS" panose="030F0702030302020204" pitchFamily="66" charset="0"/>
              </a:rPr>
              <a:t>Welcome back Elves!</a:t>
            </a:r>
            <a:endParaRPr lang="en-GB" sz="5400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819400"/>
            <a:ext cx="7772400" cy="1752600"/>
          </a:xfrm>
        </p:spPr>
        <p:txBody>
          <a:bodyPr/>
          <a:lstStyle/>
          <a:p>
            <a:pPr>
              <a:defRPr/>
            </a:pPr>
            <a:r>
              <a:rPr lang="en-GB" sz="4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defRPr/>
            </a:pPr>
            <a:r>
              <a:rPr lang="en-GB" sz="4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Let’s get busy Elves.</a:t>
            </a:r>
          </a:p>
        </p:txBody>
      </p:sp>
    </p:spTree>
    <p:extLst>
      <p:ext uri="{BB962C8B-B14F-4D97-AF65-F5344CB8AC3E}">
        <p14:creationId xmlns:p14="http://schemas.microsoft.com/office/powerpoint/2010/main" val="193959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676400" y="228600"/>
            <a:ext cx="5867400" cy="533400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09" y="0"/>
            <a:ext cx="8763000" cy="67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849" y="85056"/>
            <a:ext cx="8229600" cy="773723"/>
          </a:xfrm>
        </p:spPr>
        <p:txBody>
          <a:bodyPr>
            <a:normAutofit/>
          </a:bodyPr>
          <a:lstStyle/>
          <a:p>
            <a:r>
              <a:rPr lang="en-GB" sz="2400" b="1" dirty="0" smtClean="0">
                <a:latin typeface="Comic Sans MS" panose="030F0702030302020204" pitchFamily="66" charset="0"/>
              </a:rPr>
              <a:t>Which country did your class reach?</a:t>
            </a:r>
            <a:endParaRPr lang="en-GB" sz="2400" b="1" dirty="0">
              <a:latin typeface="Comic Sans MS" panose="030F0702030302020204" pitchFamily="66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052646" y="3505200"/>
            <a:ext cx="281354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7" name="Oval 16"/>
          <p:cNvSpPr/>
          <p:nvPr/>
        </p:nvSpPr>
        <p:spPr>
          <a:xfrm>
            <a:off x="5029200" y="3962400"/>
            <a:ext cx="304800" cy="304800"/>
          </a:xfrm>
          <a:prstGeom prst="ellips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5304692" y="2667000"/>
            <a:ext cx="304800" cy="304800"/>
          </a:xfrm>
          <a:prstGeom prst="ellipse">
            <a:avLst/>
          </a:prstGeom>
          <a:solidFill>
            <a:srgbClr val="49EC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4800600" y="3456198"/>
            <a:ext cx="304800" cy="304800"/>
          </a:xfrm>
          <a:prstGeom prst="ellipse">
            <a:avLst/>
          </a:prstGeom>
          <a:solidFill>
            <a:srgbClr val="2DEF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6975230" y="3823283"/>
            <a:ext cx="304800" cy="304800"/>
          </a:xfrm>
          <a:prstGeom prst="ellipse">
            <a:avLst/>
          </a:prstGeom>
          <a:solidFill>
            <a:srgbClr val="DB41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3810000" y="4419600"/>
            <a:ext cx="304800" cy="304800"/>
          </a:xfrm>
          <a:prstGeom prst="ellipse">
            <a:avLst/>
          </a:prstGeom>
          <a:solidFill>
            <a:srgbClr val="F878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029548" y="3852068"/>
            <a:ext cx="304800" cy="3048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3918179" y="378017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4" name="Oval 23"/>
          <p:cNvSpPr/>
          <p:nvPr/>
        </p:nvSpPr>
        <p:spPr>
          <a:xfrm>
            <a:off x="4800600" y="4407877"/>
            <a:ext cx="304800" cy="3048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   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1752600" y="243254"/>
            <a:ext cx="5486400" cy="609600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820006" y="304800"/>
            <a:ext cx="549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Which country did your class reach?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8416"/>
            <a:ext cx="990600" cy="64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See the source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59157"/>
            <a:ext cx="1013151" cy="63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See the source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109" y="3548287"/>
            <a:ext cx="504091" cy="28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Oval 28"/>
          <p:cNvSpPr/>
          <p:nvPr/>
        </p:nvSpPr>
        <p:spPr>
          <a:xfrm>
            <a:off x="3040543" y="3627770"/>
            <a:ext cx="304800" cy="304800"/>
          </a:xfrm>
          <a:prstGeom prst="ellipse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11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7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8691" y="316739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00638"/>
            <a:ext cx="1451306" cy="119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" y="382013"/>
            <a:ext cx="71628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Congratulations, We reached </a:t>
            </a:r>
            <a:r>
              <a:rPr lang="en-US" dirty="0" smtClean="0">
                <a:latin typeface="Comic Sans MS" panose="030F0702030302020204" pitchFamily="66" charset="0"/>
              </a:rPr>
              <a:t>Germany </a:t>
            </a:r>
            <a:r>
              <a:rPr lang="en-US" dirty="0">
                <a:latin typeface="Comic Sans MS" panose="030F0702030302020204" pitchFamily="66" charset="0"/>
              </a:rPr>
              <a:t>in our </a:t>
            </a:r>
            <a:r>
              <a:rPr lang="en-US" dirty="0" smtClean="0">
                <a:latin typeface="Comic Sans MS" panose="030F0702030302020204" pitchFamily="66" charset="0"/>
              </a:rPr>
              <a:t>Race across the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World.</a:t>
            </a:r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Can you find Germany </a:t>
            </a:r>
            <a:r>
              <a:rPr lang="en-US" dirty="0">
                <a:latin typeface="Comic Sans MS" panose="030F0702030302020204" pitchFamily="66" charset="0"/>
              </a:rPr>
              <a:t>on google </a:t>
            </a:r>
            <a:r>
              <a:rPr lang="en-US" dirty="0" smtClean="0">
                <a:latin typeface="Comic Sans MS" panose="030F0702030302020204" pitchFamily="66" charset="0"/>
              </a:rPr>
              <a:t>earth? </a:t>
            </a:r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>
                <a:latin typeface="Comic Sans MS" panose="030F0702030302020204" pitchFamily="66" charset="0"/>
                <a:hlinkClick r:id="rId3"/>
              </a:rPr>
              <a:t>Google </a:t>
            </a:r>
            <a:r>
              <a:rPr lang="en-US" dirty="0" smtClean="0">
                <a:latin typeface="Comic Sans MS" panose="030F0702030302020204" pitchFamily="66" charset="0"/>
                <a:hlinkClick r:id="rId3"/>
              </a:rPr>
              <a:t>Earth</a:t>
            </a:r>
            <a:endParaRPr lang="en-US" dirty="0" smtClean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The following link takes you to the </a:t>
            </a:r>
            <a:r>
              <a:rPr lang="en-US" dirty="0" err="1" smtClean="0">
                <a:latin typeface="Comic Sans MS" panose="030F0702030302020204" pitchFamily="66" charset="0"/>
              </a:rPr>
              <a:t>oddizzi</a:t>
            </a:r>
            <a:r>
              <a:rPr lang="en-US" dirty="0" smtClean="0">
                <a:latin typeface="Comic Sans MS" panose="030F0702030302020204" pitchFamily="66" charset="0"/>
              </a:rPr>
              <a:t> website. </a:t>
            </a:r>
          </a:p>
          <a:p>
            <a:r>
              <a:rPr lang="en-US" dirty="0" smtClean="0">
                <a:latin typeface="Comic Sans MS" panose="030F0702030302020204" pitchFamily="66" charset="0"/>
                <a:hlinkClick r:id="rId4"/>
              </a:rPr>
              <a:t>Oddizzi.com</a:t>
            </a:r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>
                <a:latin typeface="Comic Sans MS" panose="030F0702030302020204" pitchFamily="66" charset="0"/>
              </a:rPr>
              <a:t>L</a:t>
            </a:r>
            <a:r>
              <a:rPr lang="en-US" dirty="0" smtClean="0">
                <a:latin typeface="Comic Sans MS" panose="030F0702030302020204" pitchFamily="66" charset="0"/>
              </a:rPr>
              <a:t>ogin details are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Username: Elves1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Password: Elves1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Go to explore the world/places/</a:t>
            </a:r>
            <a:r>
              <a:rPr lang="en-US" dirty="0" err="1" smtClean="0">
                <a:latin typeface="Comic Sans MS" panose="030F0702030302020204" pitchFamily="66" charset="0"/>
              </a:rPr>
              <a:t>europe</a:t>
            </a:r>
            <a:r>
              <a:rPr lang="en-US" dirty="0" smtClean="0">
                <a:latin typeface="Comic Sans MS" panose="030F0702030302020204" pitchFamily="66" charset="0"/>
              </a:rPr>
              <a:t>/</a:t>
            </a:r>
            <a:r>
              <a:rPr lang="en-US" dirty="0" err="1" smtClean="0">
                <a:latin typeface="Comic Sans MS" panose="030F0702030302020204" pitchFamily="66" charset="0"/>
              </a:rPr>
              <a:t>germany</a:t>
            </a:r>
            <a:r>
              <a:rPr lang="en-US" dirty="0" smtClean="0">
                <a:latin typeface="Comic Sans MS" panose="030F0702030302020204" pitchFamily="66" charset="0"/>
              </a:rPr>
              <a:t>.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Write out some interesting facts about Germany in your books.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Where is Germany?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What is their </a:t>
            </a:r>
            <a:r>
              <a:rPr lang="en-US" dirty="0" err="1" smtClean="0">
                <a:latin typeface="Comic Sans MS" panose="030F0702030302020204" pitchFamily="66" charset="0"/>
              </a:rPr>
              <a:t>favourite</a:t>
            </a:r>
            <a:r>
              <a:rPr lang="en-US" dirty="0" smtClean="0">
                <a:latin typeface="Comic Sans MS" panose="030F0702030302020204" pitchFamily="66" charset="0"/>
              </a:rPr>
              <a:t> food?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Can you say hello in German?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77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8691" y="316739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2819400"/>
            <a:ext cx="2891891" cy="3123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819400"/>
            <a:ext cx="3162300" cy="3123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Image result for active learning clip art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6243"/>
            <a:ext cx="1229591" cy="104083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672690" y="304800"/>
            <a:ext cx="594731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FF00"/>
                </a:solidFill>
                <a:latin typeface="Comic Sans MS" panose="030F0702030302020204" pitchFamily="66" charset="0"/>
              </a:rPr>
              <a:t>Today I would like you to collect some items either when you are outside on your daily exercise or in your garden. Collect items that you might see if you went for a walk in the woods such as leaves, twigs, feathers…</a:t>
            </a:r>
          </a:p>
          <a:p>
            <a:r>
              <a:rPr lang="en-GB" dirty="0">
                <a:solidFill>
                  <a:srgbClr val="FFFF00"/>
                </a:solidFill>
                <a:latin typeface="Comic Sans MS" panose="030F0702030302020204" pitchFamily="66" charset="0"/>
              </a:rPr>
              <a:t>You are going to use these to create a Gruffalo picture/collage.</a:t>
            </a:r>
          </a:p>
        </p:txBody>
      </p:sp>
    </p:spTree>
    <p:extLst>
      <p:ext uri="{BB962C8B-B14F-4D97-AF65-F5344CB8AC3E}">
        <p14:creationId xmlns:p14="http://schemas.microsoft.com/office/powerpoint/2010/main" val="201823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550122" y="1295400"/>
            <a:ext cx="6445826" cy="838200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2231" y="-685840"/>
            <a:ext cx="6858000" cy="2434503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u="sng" dirty="0" smtClean="0">
                <a:latin typeface="Comic Sans MS" panose="030F0702030302020204" pitchFamily="66" charset="0"/>
              </a:rPr>
              <a:t>Reading online</a:t>
            </a: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409978" y="969818"/>
            <a:ext cx="10339876" cy="3262818"/>
          </a:xfrm>
        </p:spPr>
        <p:txBody>
          <a:bodyPr>
            <a:normAutofit fontScale="25000" lnSpcReduction="20000"/>
          </a:bodyPr>
          <a:lstStyle/>
          <a:p>
            <a:endParaRPr lang="en-GB" sz="8000" dirty="0">
              <a:latin typeface="Comic Sans MS" panose="030F0702030302020204" pitchFamily="66" charset="0"/>
            </a:endParaRPr>
          </a:p>
          <a:p>
            <a:r>
              <a:rPr lang="en-GB" sz="9600" b="1" dirty="0" smtClean="0">
                <a:solidFill>
                  <a:srgbClr val="FF3B3B"/>
                </a:solidFill>
                <a:latin typeface="Comic Sans MS" panose="030F0702030302020204" pitchFamily="66" charset="0"/>
              </a:rPr>
              <a:t>I’m so impressed with your reading Elves. </a:t>
            </a:r>
            <a:endParaRPr lang="en-GB" sz="9600" b="1" dirty="0">
              <a:solidFill>
                <a:srgbClr val="FF3B3B"/>
              </a:solidFill>
              <a:latin typeface="Comic Sans MS" panose="030F0702030302020204" pitchFamily="66" charset="0"/>
            </a:endParaRPr>
          </a:p>
          <a:p>
            <a:r>
              <a:rPr lang="en-GB" sz="9600" b="1" dirty="0" smtClean="0">
                <a:solidFill>
                  <a:srgbClr val="FF3B3B"/>
                </a:solidFill>
                <a:latin typeface="Comic Sans MS" panose="030F0702030302020204" pitchFamily="66" charset="0"/>
              </a:rPr>
              <a:t>You should be very proud of yourselves!</a:t>
            </a:r>
          </a:p>
          <a:p>
            <a:endParaRPr lang="en-GB" sz="9600" b="1" dirty="0" smtClean="0"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r>
              <a:rPr lang="en-GB" sz="9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Please log on to Bug Club</a:t>
            </a:r>
          </a:p>
          <a:p>
            <a:r>
              <a:rPr lang="en-GB" sz="9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R</a:t>
            </a:r>
            <a:r>
              <a:rPr lang="en-GB" sz="9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ead for at least 15 minutes.</a:t>
            </a:r>
          </a:p>
          <a:p>
            <a:r>
              <a:rPr lang="en-GB" sz="9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           </a:t>
            </a:r>
          </a:p>
          <a:p>
            <a:r>
              <a:rPr lang="en-GB" sz="9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 Please read the key words inside the front cover first.</a:t>
            </a:r>
          </a:p>
          <a:p>
            <a:r>
              <a:rPr lang="en-GB" sz="9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When you find the bug questions, click and complete them.</a:t>
            </a:r>
          </a:p>
          <a:p>
            <a:endParaRPr lang="en-GB" sz="9600" b="1" dirty="0">
              <a:solidFill>
                <a:schemeClr val="accent1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GB" sz="9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Please note down the books you’ve read in your reading</a:t>
            </a:r>
          </a:p>
          <a:p>
            <a:r>
              <a:rPr lang="en-GB" sz="9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r</a:t>
            </a:r>
            <a:r>
              <a:rPr lang="en-GB" sz="9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ecord book.</a:t>
            </a:r>
            <a:endParaRPr lang="en-GB" sz="9600" b="1" dirty="0">
              <a:solidFill>
                <a:schemeClr val="accent1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  <a:p>
            <a:endParaRPr lang="en-GB" sz="2000" dirty="0" smtClean="0">
              <a:solidFill>
                <a:schemeClr val="accent1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GB" sz="2000" dirty="0" smtClean="0">
                <a:latin typeface="Comic Sans MS" panose="030F0702030302020204" pitchFamily="66" charset="0"/>
              </a:rPr>
              <a:t> 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1135"/>
            <a:ext cx="1593416" cy="105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38400" y="6132005"/>
            <a:ext cx="4669270" cy="646331"/>
          </a:xfrm>
          <a:prstGeom prst="rect">
            <a:avLst/>
          </a:prstGeom>
          <a:solidFill>
            <a:srgbClr val="D1B2E8"/>
          </a:solidFill>
          <a:ln>
            <a:solidFill>
              <a:srgbClr val="D1B2E8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Y</a:t>
            </a:r>
            <a:r>
              <a:rPr lang="en-GB" dirty="0" smtClean="0">
                <a:latin typeface="Comic Sans MS" panose="030F0702030302020204" pitchFamily="66" charset="0"/>
              </a:rPr>
              <a:t>our personal login details are on the inside of your reading record book.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670" y="161135"/>
            <a:ext cx="1877579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 descr="Genie | The Scar Chronicles Wiki | Fandom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31" y="5056909"/>
            <a:ext cx="1264182" cy="154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12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0" y="228600"/>
            <a:ext cx="8763000" cy="47244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81251"/>
            <a:ext cx="86868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4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Well done for</a:t>
            </a:r>
          </a:p>
          <a:p>
            <a:pPr marL="0" indent="0" algn="ctr">
              <a:buNone/>
            </a:pPr>
            <a:r>
              <a:rPr lang="en-GB" sz="4400" dirty="0">
                <a:solidFill>
                  <a:schemeClr val="tx2"/>
                </a:solidFill>
                <a:latin typeface="Comic Sans MS" panose="030F0702030302020204" pitchFamily="66" charset="0"/>
              </a:rPr>
              <a:t>y</a:t>
            </a:r>
            <a:r>
              <a:rPr lang="en-GB" sz="4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our super work today!</a:t>
            </a:r>
          </a:p>
          <a:p>
            <a:pPr marL="0" indent="0" algn="ctr">
              <a:buNone/>
            </a:pPr>
            <a:r>
              <a:rPr lang="en-GB" sz="4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Let me know how you are getting on!</a:t>
            </a:r>
          </a:p>
          <a:p>
            <a:pPr marL="0" indent="0" algn="ctr">
              <a:buNone/>
            </a:pPr>
            <a:r>
              <a:rPr lang="en-GB" sz="4400" dirty="0" err="1" smtClean="0">
                <a:solidFill>
                  <a:schemeClr val="tx2"/>
                </a:solidFill>
                <a:latin typeface="Comic Sans MS" panose="030F0702030302020204" pitchFamily="66" charset="0"/>
                <a:hlinkClick r:id="rId2"/>
              </a:rPr>
              <a:t>admin@farnborough.bromley</a:t>
            </a:r>
            <a:r>
              <a:rPr lang="en-GB" sz="4400" dirty="0" smtClean="0">
                <a:solidFill>
                  <a:schemeClr val="tx2"/>
                </a:solidFill>
                <a:latin typeface="Comic Sans MS" panose="030F0702030302020204" pitchFamily="66" charset="0"/>
                <a:hlinkClick r:id="rId2"/>
              </a:rPr>
              <a:t>. sch.uk</a:t>
            </a:r>
            <a:endParaRPr lang="en-GB" sz="4400" dirty="0" smtClean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21506" name="Picture 2" descr="See the source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705938"/>
            <a:ext cx="1321591" cy="195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See the source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605775"/>
            <a:ext cx="1143000" cy="188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See the source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051747"/>
            <a:ext cx="1993899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11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52400"/>
            <a:ext cx="2286000" cy="999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" y="2286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Green group</a:t>
            </a:r>
          </a:p>
          <a:p>
            <a:r>
              <a:rPr lang="en-GB" dirty="0" smtClean="0"/>
              <a:t>Monday’s</a:t>
            </a:r>
            <a:endParaRPr lang="en-GB" dirty="0"/>
          </a:p>
          <a:p>
            <a:r>
              <a:rPr lang="en-GB" dirty="0"/>
              <a:t>Maths Answers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7899" y="1559818"/>
            <a:ext cx="3124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endParaRPr lang="en-GB" dirty="0" smtClean="0"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676400"/>
            <a:ext cx="37348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5p and 1p.</a:t>
            </a:r>
          </a:p>
          <a:p>
            <a:pPr marL="342900" indent="-342900"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2p, 2p, 2p</a:t>
            </a:r>
          </a:p>
          <a:p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    2p,2p,1p,1p</a:t>
            </a:r>
          </a:p>
          <a:p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    2p,1p,1p,1p,1p</a:t>
            </a:r>
          </a:p>
          <a:p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    1p,1p,1p,1p,1p,1p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2. 5p,2p</a:t>
            </a:r>
          </a:p>
          <a:p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   5p, 1p,1p</a:t>
            </a:r>
          </a:p>
          <a:p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   2p,2p,2p,1p</a:t>
            </a:r>
          </a:p>
          <a:p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   2p,2p,1p,1p,1p</a:t>
            </a:r>
          </a:p>
          <a:p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    2p,1p,1p,1p,1p,1p</a:t>
            </a:r>
          </a:p>
          <a:p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   1p,1p,1p,1p,1p,1p,1p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95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2500" y="6927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GB" sz="5400" dirty="0" smtClean="0">
                <a:latin typeface="Comic Sans MS" panose="030F0702030302020204" pitchFamily="66" charset="0"/>
              </a:rPr>
              <a:t/>
            </a:r>
            <a:br>
              <a:rPr lang="en-GB" sz="5400" dirty="0" smtClean="0">
                <a:latin typeface="Comic Sans MS" panose="030F0702030302020204" pitchFamily="66" charset="0"/>
              </a:rPr>
            </a:br>
            <a:r>
              <a:rPr lang="en-GB" sz="5400" dirty="0">
                <a:latin typeface="Comic Sans MS" panose="030F0702030302020204" pitchFamily="66" charset="0"/>
              </a:rPr>
              <a:t/>
            </a:r>
            <a:br>
              <a:rPr lang="en-GB" sz="5400" dirty="0">
                <a:latin typeface="Comic Sans MS" panose="030F0702030302020204" pitchFamily="66" charset="0"/>
              </a:rPr>
            </a:br>
            <a:r>
              <a:rPr lang="en-GB" sz="5400" dirty="0" smtClean="0">
                <a:latin typeface="Comic Sans MS" panose="030F0702030302020204" pitchFamily="66" charset="0"/>
              </a:rPr>
              <a:t>It’s Tuesday!</a:t>
            </a:r>
            <a:br>
              <a:rPr lang="en-GB" sz="5400" dirty="0" smtClean="0">
                <a:latin typeface="Comic Sans MS" panose="030F0702030302020204" pitchFamily="66" charset="0"/>
              </a:rPr>
            </a:br>
            <a:endParaRPr lang="en-GB" sz="5400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819400"/>
            <a:ext cx="8610600" cy="1752600"/>
          </a:xfrm>
        </p:spPr>
        <p:txBody>
          <a:bodyPr/>
          <a:lstStyle/>
          <a:p>
            <a:pPr>
              <a:defRPr/>
            </a:pPr>
            <a:r>
              <a:rPr lang="en-GB" sz="4400" dirty="0" smtClean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" y="2124075"/>
            <a:ext cx="9067800" cy="2394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defRPr/>
            </a:pPr>
            <a:r>
              <a:rPr kumimoji="1" lang="en-GB" sz="44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 </a:t>
            </a:r>
            <a:r>
              <a:rPr kumimoji="1" lang="en-GB" sz="44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Tuesday 9</a:t>
            </a:r>
            <a:r>
              <a:rPr kumimoji="1" lang="en-GB" sz="4400" kern="0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th</a:t>
            </a:r>
            <a:r>
              <a:rPr kumimoji="1" lang="en-GB" sz="44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June 2020</a:t>
            </a:r>
            <a:endParaRPr kumimoji="1" lang="en-GB" sz="4400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defRPr/>
            </a:pPr>
            <a:endParaRPr kumimoji="1" lang="en-GB" sz="4400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defRPr/>
            </a:pPr>
            <a:r>
              <a:rPr kumimoji="1" lang="en-GB" sz="44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Here’s your work for today…</a:t>
            </a:r>
          </a:p>
        </p:txBody>
      </p:sp>
    </p:spTree>
    <p:extLst>
      <p:ext uri="{BB962C8B-B14F-4D97-AF65-F5344CB8AC3E}">
        <p14:creationId xmlns:p14="http://schemas.microsoft.com/office/powerpoint/2010/main" val="5062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381000" y="1052513"/>
            <a:ext cx="8208963" cy="233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000" b="1" u="sng" smtClean="0">
                <a:solidFill>
                  <a:srgbClr val="FF0000"/>
                </a:solidFill>
                <a:latin typeface="Comic Sans MS" pitchFamily="66" charset="0"/>
              </a:rPr>
              <a:t>Farnborough Dance Routine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800" b="1" smtClean="0">
                <a:solidFill>
                  <a:srgbClr val="00B0F0"/>
                </a:solidFill>
                <a:latin typeface="Comic Sans MS" pitchFamily="66" charset="0"/>
              </a:rPr>
              <a:t>Mrs Humphries has created our very own Farnborough Dance Routine!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en-US" sz="1800" b="1" smtClean="0">
              <a:solidFill>
                <a:srgbClr val="00B0F0"/>
              </a:solidFill>
              <a:latin typeface="Comic Sans MS" pitchFamily="66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800" b="1" smtClean="0">
                <a:solidFill>
                  <a:srgbClr val="00B0F0"/>
                </a:solidFill>
                <a:latin typeface="Comic Sans MS" pitchFamily="66" charset="0"/>
              </a:rPr>
              <a:t>It has five parts and every day this week we are going to start the day by being active and joining in.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en-US" sz="1800" b="1" smtClean="0">
              <a:solidFill>
                <a:srgbClr val="00B0F0"/>
              </a:solidFill>
              <a:latin typeface="Comic Sans MS" pitchFamily="66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800" b="1" smtClean="0">
                <a:solidFill>
                  <a:srgbClr val="00B0F0"/>
                </a:solidFill>
                <a:latin typeface="Comic Sans MS" pitchFamily="66" charset="0"/>
              </a:rPr>
              <a:t>Click on the link below: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800" smtClean="0">
                <a:solidFill>
                  <a:srgbClr val="00B0F0"/>
                </a:solidFill>
                <a:latin typeface="Comic Sans MS" pitchFamily="66" charset="0"/>
                <a:hlinkClick r:id="rId3"/>
              </a:rPr>
              <a:t>http://farnboroughprimary.co.uk/farnborough-dance</a:t>
            </a:r>
            <a:endParaRPr lang="en-GB" altLang="en-US" sz="1800" smtClean="0">
              <a:solidFill>
                <a:srgbClr val="00B0F0"/>
              </a:solidFill>
              <a:latin typeface="Comic Sans MS" pitchFamily="66" charset="0"/>
            </a:endParaRPr>
          </a:p>
        </p:txBody>
      </p:sp>
      <p:pic>
        <p:nvPicPr>
          <p:cNvPr id="2051" name="Picture 3" descr="Image result for active learning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00" y="100013"/>
            <a:ext cx="1452563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15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721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u="sng" dirty="0" smtClean="0">
                <a:latin typeface="Comic Sans MS" panose="030F0702030302020204" pitchFamily="66" charset="0"/>
              </a:rPr>
              <a:t>English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See the source 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25" y="169101"/>
            <a:ext cx="17526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AutoShape 2" descr="Image result for shoe template"/>
          <p:cNvSpPr>
            <a:spLocks noChangeAspect="1" noChangeArrowheads="1"/>
          </p:cNvSpPr>
          <p:nvPr/>
        </p:nvSpPr>
        <p:spPr bwMode="auto">
          <a:xfrm>
            <a:off x="63500" y="-136525"/>
            <a:ext cx="16573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71600" y="2037794"/>
            <a:ext cx="7886700" cy="3460985"/>
          </a:xfrm>
        </p:spPr>
        <p:txBody>
          <a:bodyPr/>
          <a:lstStyle/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2175" y="51054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7" name="Picture 2" descr="https://goodbubble.co.uk/assets/images/gruffalo/gruffal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1" y="409568"/>
            <a:ext cx="1524000" cy="180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2490460"/>
            <a:ext cx="8305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Let’s read The Gruffalo by Julia Donaldson</a:t>
            </a:r>
          </a:p>
          <a:p>
            <a:endParaRPr lang="en-GB" sz="2800" dirty="0" smtClean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  <a:hlinkClick r:id="rId4" action="ppaction://hlinkpres?slideindex=1&amp;slidetitle="/>
              </a:rPr>
              <a:t>..\Y1 return\Week 1\Animals - The Gruffalo Story.pptx</a:t>
            </a:r>
            <a:endParaRPr lang="en-GB" sz="2800" dirty="0" smtClean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8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u="sng" dirty="0" smtClean="0">
                <a:latin typeface="Comic Sans MS" panose="030F0702030302020204" pitchFamily="66" charset="0"/>
              </a:rPr>
              <a:t>English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See the source 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25" y="169101"/>
            <a:ext cx="17526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AutoShape 2" descr="Image result for shoe template"/>
          <p:cNvSpPr>
            <a:spLocks noChangeAspect="1" noChangeArrowheads="1"/>
          </p:cNvSpPr>
          <p:nvPr/>
        </p:nvSpPr>
        <p:spPr bwMode="auto">
          <a:xfrm>
            <a:off x="63500" y="-136525"/>
            <a:ext cx="16573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71600" y="2037794"/>
            <a:ext cx="7886700" cy="3460985"/>
          </a:xfrm>
        </p:spPr>
        <p:txBody>
          <a:bodyPr/>
          <a:lstStyle/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25130" y="1436844"/>
            <a:ext cx="2434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1082925" y="1836954"/>
            <a:ext cx="7185675" cy="2286000"/>
          </a:xfrm>
          <a:prstGeom prst="wedgeRoundRectCallout">
            <a:avLst>
              <a:gd name="adj1" fmla="val 21850"/>
              <a:gd name="adj2" fmla="val 84584"/>
              <a:gd name="adj3" fmla="val 16667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236188" y="2362200"/>
            <a:ext cx="7032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We are learning to describe a character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https://goodbubble.co.uk/assets/images/gruffalo/gruffal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267200"/>
            <a:ext cx="1824677" cy="2324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25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-22860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u="sng" dirty="0" smtClean="0">
                <a:latin typeface="Comic Sans MS" panose="030F0702030302020204" pitchFamily="66" charset="0"/>
              </a:rPr>
              <a:t>English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See the source 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AutoShape 2" descr="Image result for shoe template"/>
          <p:cNvSpPr>
            <a:spLocks noChangeAspect="1" noChangeArrowheads="1"/>
          </p:cNvSpPr>
          <p:nvPr/>
        </p:nvSpPr>
        <p:spPr bwMode="auto">
          <a:xfrm>
            <a:off x="63500" y="-136525"/>
            <a:ext cx="16573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71600" y="2037794"/>
            <a:ext cx="7886700" cy="3460985"/>
          </a:xfrm>
        </p:spPr>
        <p:txBody>
          <a:bodyPr/>
          <a:lstStyle/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9" name="Picture 2" descr="https://goodbubble.co.uk/assets/images/gruffalo/gruffal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873" y="82550"/>
            <a:ext cx="1237127" cy="113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198" y="990600"/>
            <a:ext cx="7007134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896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-22860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u="sng" dirty="0" smtClean="0">
                <a:latin typeface="Comic Sans MS" panose="030F0702030302020204" pitchFamily="66" charset="0"/>
              </a:rPr>
              <a:t>English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See the source 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AutoShape 2" descr="Image result for shoe template"/>
          <p:cNvSpPr>
            <a:spLocks noChangeAspect="1" noChangeArrowheads="1"/>
          </p:cNvSpPr>
          <p:nvPr/>
        </p:nvSpPr>
        <p:spPr bwMode="auto">
          <a:xfrm>
            <a:off x="63500" y="-136525"/>
            <a:ext cx="16573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71600" y="2037794"/>
            <a:ext cx="7886700" cy="3460985"/>
          </a:xfrm>
        </p:spPr>
        <p:txBody>
          <a:bodyPr/>
          <a:lstStyle/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9" name="Picture 2" descr="https://goodbubble.co.uk/assets/images/gruffalo/gruffal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873" y="82550"/>
            <a:ext cx="1237127" cy="113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786" y="4086225"/>
            <a:ext cx="4238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" y="4572000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Challenge: Use  your adjectives (describing words) and put them into</a:t>
            </a:r>
          </a:p>
          <a:p>
            <a:r>
              <a:rPr lang="en-GB" dirty="0">
                <a:latin typeface="Comic Sans MS" panose="030F0702030302020204" pitchFamily="66" charset="0"/>
              </a:rPr>
              <a:t>s</a:t>
            </a:r>
            <a:r>
              <a:rPr lang="en-GB" dirty="0" smtClean="0">
                <a:latin typeface="Comic Sans MS" panose="030F0702030302020204" pitchFamily="66" charset="0"/>
              </a:rPr>
              <a:t>entences.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5410200"/>
            <a:ext cx="845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Remember to include capital letters and full stops to write in full sentences.</a:t>
            </a: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262" y="5779532"/>
            <a:ext cx="2335213" cy="102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5736670"/>
            <a:ext cx="2563814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936" y="838199"/>
            <a:ext cx="5265464" cy="316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470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3767850"/>
              </p:ext>
            </p:extLst>
          </p:nvPr>
        </p:nvGraphicFramePr>
        <p:xfrm>
          <a:off x="0" y="0"/>
          <a:ext cx="9144000" cy="677055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28800"/>
                <a:gridCol w="3124200"/>
                <a:gridCol w="4191000"/>
              </a:tblGrid>
              <a:tr h="685800">
                <a:tc gridSpan="3"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accent4"/>
                          </a:solidFill>
                          <a:latin typeface="Comic Sans MS" panose="030F0702030302020204" pitchFamily="66" charset="0"/>
                        </a:rPr>
                        <a:t>Farnborough</a:t>
                      </a:r>
                      <a:r>
                        <a:rPr lang="en-GB" baseline="0" dirty="0" smtClean="0">
                          <a:solidFill>
                            <a:schemeClr val="accent4"/>
                          </a:solidFill>
                          <a:latin typeface="Comic Sans MS" panose="030F0702030302020204" pitchFamily="66" charset="0"/>
                        </a:rPr>
                        <a:t>’s Race across the World </a:t>
                      </a:r>
                    </a:p>
                    <a:p>
                      <a:pPr algn="ctr"/>
                      <a:r>
                        <a:rPr lang="en-GB" baseline="0" dirty="0" smtClean="0">
                          <a:solidFill>
                            <a:schemeClr val="accent4"/>
                          </a:solidFill>
                          <a:latin typeface="Comic Sans MS" panose="030F0702030302020204" pitchFamily="66" charset="0"/>
                        </a:rPr>
                        <a:t>Results up to Monday 1</a:t>
                      </a:r>
                      <a:r>
                        <a:rPr lang="en-GB" baseline="30000" dirty="0" smtClean="0">
                          <a:solidFill>
                            <a:schemeClr val="accent4"/>
                          </a:solidFill>
                          <a:latin typeface="Comic Sans MS" panose="030F0702030302020204" pitchFamily="66" charset="0"/>
                        </a:rPr>
                        <a:t>st</a:t>
                      </a:r>
                      <a:r>
                        <a:rPr lang="en-GB" baseline="0" dirty="0" smtClean="0">
                          <a:solidFill>
                            <a:schemeClr val="accent4"/>
                          </a:solidFill>
                          <a:latin typeface="Comic Sans MS" panose="030F0702030302020204" pitchFamily="66" charset="0"/>
                        </a:rPr>
                        <a:t> June                                                                   </a:t>
                      </a:r>
                      <a:endParaRPr lang="en-GB" dirty="0">
                        <a:solidFill>
                          <a:schemeClr val="accent4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75738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Class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Number of kilometres </a:t>
                      </a:r>
                    </a:p>
                    <a:p>
                      <a:pPr algn="ctr"/>
                      <a:r>
                        <a:rPr lang="en-GB" sz="2000" baseline="0" dirty="0" smtClean="0">
                          <a:latin typeface="Comic Sans MS" panose="030F0702030302020204" pitchFamily="66" charset="0"/>
                        </a:rPr>
                        <a:t> covered 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aseline="0" dirty="0" smtClean="0">
                          <a:latin typeface="Comic Sans MS" panose="030F0702030302020204" pitchFamily="66" charset="0"/>
                        </a:rPr>
                        <a:t>*Which country did your class reach?</a:t>
                      </a:r>
                    </a:p>
                    <a:p>
                      <a:pPr algn="ctr"/>
                      <a:r>
                        <a:rPr lang="en-GB" baseline="0" dirty="0" smtClean="0">
                          <a:latin typeface="Comic Sans MS" panose="030F0702030302020204" pitchFamily="66" charset="0"/>
                        </a:rPr>
                        <a:t>From Farnborough School to …..</a:t>
                      </a:r>
                    </a:p>
                  </a:txBody>
                  <a:tcPr/>
                </a:tc>
              </a:tr>
              <a:tr h="58990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Pixies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1162 km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      Austria</a:t>
                      </a:r>
                      <a:r>
                        <a:rPr lang="en-GB" baseline="0" dirty="0" smtClean="0">
                          <a:latin typeface="Comic Sans MS" panose="030F0702030302020204" pitchFamily="66" charset="0"/>
                        </a:rPr>
                        <a:t> 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58990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Elves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598 km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     Germany</a:t>
                      </a:r>
                      <a:r>
                        <a:rPr lang="en-GB" baseline="0" dirty="0" smtClean="0">
                          <a:latin typeface="Comic Sans MS" panose="030F0702030302020204" pitchFamily="66" charset="0"/>
                        </a:rPr>
                        <a:t> 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58990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Unicorns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624 km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   Germany  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608117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Phoenix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i="0" baseline="0" dirty="0" smtClean="0">
                          <a:latin typeface="Comic Sans MS" panose="030F0702030302020204" pitchFamily="66" charset="0"/>
                        </a:rPr>
                        <a:t>805 km</a:t>
                      </a:r>
                      <a:endParaRPr lang="en-GB" sz="2000" i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          Switzerland 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58990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Pegasus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i="0" dirty="0" smtClean="0">
                          <a:latin typeface="Comic Sans MS" panose="030F0702030302020204" pitchFamily="66" charset="0"/>
                        </a:rPr>
                        <a:t>2654 km</a:t>
                      </a:r>
                      <a:endParaRPr lang="en-GB" sz="2000" i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   Ukraine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58990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Giants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881 km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     Germany 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58990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Griffins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aseline="0" dirty="0" smtClean="0">
                          <a:latin typeface="Comic Sans MS" panose="030F0702030302020204" pitchFamily="66" charset="0"/>
                        </a:rPr>
                        <a:t>1337 km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aseline="0" dirty="0" smtClean="0">
                          <a:latin typeface="Comic Sans MS" panose="030F0702030302020204" pitchFamily="66" charset="0"/>
                        </a:rPr>
                        <a:t>  Sweden 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58990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Centaurs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941 km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 Germany</a:t>
                      </a:r>
                      <a:r>
                        <a:rPr lang="en-GB" baseline="0" dirty="0" smtClean="0">
                          <a:latin typeface="Comic Sans MS" panose="030F0702030302020204" pitchFamily="66" charset="0"/>
                        </a:rPr>
                        <a:t> 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58990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Dragons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1110 km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aseline="0" dirty="0" smtClean="0">
                          <a:latin typeface="Comic Sans MS" panose="030F0702030302020204" pitchFamily="66" charset="0"/>
                        </a:rPr>
                        <a:t>            Czech Republic 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6750"/>
            <a:ext cx="914400" cy="59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See the source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936951" cy="59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6172200" y="5791200"/>
            <a:ext cx="304800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172200" y="1582615"/>
            <a:ext cx="304800" cy="3048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prstClr val="white"/>
                </a:solidFill>
              </a:rPr>
              <a:t>  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172200" y="2239108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178062" y="2766646"/>
            <a:ext cx="304800" cy="3048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132592" y="3411415"/>
            <a:ext cx="344408" cy="304800"/>
          </a:xfrm>
          <a:prstGeom prst="ellipse">
            <a:avLst/>
          </a:prstGeom>
          <a:solidFill>
            <a:srgbClr val="F878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197069" y="4044460"/>
            <a:ext cx="304800" cy="304800"/>
          </a:xfrm>
          <a:prstGeom prst="ellipse">
            <a:avLst/>
          </a:prstGeom>
          <a:solidFill>
            <a:srgbClr val="DB41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178062" y="4595448"/>
            <a:ext cx="304800" cy="304800"/>
          </a:xfrm>
          <a:prstGeom prst="ellipse">
            <a:avLst/>
          </a:prstGeom>
          <a:solidFill>
            <a:srgbClr val="2DEF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6178062" y="5205046"/>
            <a:ext cx="304800" cy="304800"/>
          </a:xfrm>
          <a:prstGeom prst="ellipse">
            <a:avLst/>
          </a:prstGeom>
          <a:solidFill>
            <a:srgbClr val="49EC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6172200" y="6324600"/>
            <a:ext cx="304800" cy="304800"/>
          </a:xfrm>
          <a:prstGeom prst="ellips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029200" y="1143000"/>
            <a:ext cx="304800" cy="304800"/>
          </a:xfrm>
          <a:prstGeom prst="ellipse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47800"/>
            <a:ext cx="609600" cy="52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631" y="5029200"/>
            <a:ext cx="533400" cy="534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3890962"/>
            <a:ext cx="490537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81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ildrens drawings on blue design template">
  <a:themeElements>
    <a:clrScheme name="Childrens drawings on blue design template 1">
      <a:dk1>
        <a:srgbClr val="000066"/>
      </a:dk1>
      <a:lt1>
        <a:srgbClr val="FFFFFF"/>
      </a:lt1>
      <a:dk2>
        <a:srgbClr val="4A8AC4"/>
      </a:dk2>
      <a:lt2>
        <a:srgbClr val="F7CC17"/>
      </a:lt2>
      <a:accent1>
        <a:srgbClr val="CDCD1F"/>
      </a:accent1>
      <a:accent2>
        <a:srgbClr val="368D2D"/>
      </a:accent2>
      <a:accent3>
        <a:srgbClr val="B1C4DE"/>
      </a:accent3>
      <a:accent4>
        <a:srgbClr val="DADADA"/>
      </a:accent4>
      <a:accent5>
        <a:srgbClr val="E3E3AB"/>
      </a:accent5>
      <a:accent6>
        <a:srgbClr val="307F28"/>
      </a:accent6>
      <a:hlink>
        <a:srgbClr val="0066FF"/>
      </a:hlink>
      <a:folHlink>
        <a:srgbClr val="FF9900"/>
      </a:folHlink>
    </a:clrScheme>
    <a:fontScheme name="Childrens drawings on blue design template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</a:defRPr>
        </a:defPPr>
      </a:lstStyle>
    </a:lnDef>
  </a:objectDefaults>
  <a:extraClrSchemeLst>
    <a:extraClrScheme>
      <a:clrScheme name="Childrens drawings on blue design template 1">
        <a:dk1>
          <a:srgbClr val="000066"/>
        </a:dk1>
        <a:lt1>
          <a:srgbClr val="FFFFFF"/>
        </a:lt1>
        <a:dk2>
          <a:srgbClr val="4A8AC4"/>
        </a:dk2>
        <a:lt2>
          <a:srgbClr val="F7CC17"/>
        </a:lt2>
        <a:accent1>
          <a:srgbClr val="CDCD1F"/>
        </a:accent1>
        <a:accent2>
          <a:srgbClr val="368D2D"/>
        </a:accent2>
        <a:accent3>
          <a:srgbClr val="B1C4DE"/>
        </a:accent3>
        <a:accent4>
          <a:srgbClr val="DADADA"/>
        </a:accent4>
        <a:accent5>
          <a:srgbClr val="E3E3AB"/>
        </a:accent5>
        <a:accent6>
          <a:srgbClr val="307F28"/>
        </a:accent6>
        <a:hlink>
          <a:srgbClr val="0066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5529</TotalTime>
  <Words>488</Words>
  <Application>Microsoft Office PowerPoint</Application>
  <PresentationFormat>On-screen Show (4:3)</PresentationFormat>
  <Paragraphs>128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Childrens drawings on blue design template</vt:lpstr>
      <vt:lpstr>1_Office Theme</vt:lpstr>
      <vt:lpstr>Diseño predeterminado</vt:lpstr>
      <vt:lpstr>Office Theme</vt:lpstr>
      <vt:lpstr>   Welcome back Elves!</vt:lpstr>
      <vt:lpstr>PowerPoint Presentation</vt:lpstr>
      <vt:lpstr>  It’s Tuesday! </vt:lpstr>
      <vt:lpstr>PowerPoint Presentation</vt:lpstr>
      <vt:lpstr>English</vt:lpstr>
      <vt:lpstr>English</vt:lpstr>
      <vt:lpstr>English</vt:lpstr>
      <vt:lpstr>English</vt:lpstr>
      <vt:lpstr>PowerPoint Presentation</vt:lpstr>
      <vt:lpstr>Which country did your class reach?</vt:lpstr>
      <vt:lpstr>PowerPoint Presentation</vt:lpstr>
      <vt:lpstr>PowerPoint Presentation</vt:lpstr>
      <vt:lpstr>        Reading online 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 morning Unicorns!</dc:title>
  <dc:creator>user</dc:creator>
  <cp:lastModifiedBy>yvonne murray</cp:lastModifiedBy>
  <cp:revision>514</cp:revision>
  <cp:lastPrinted>2020-03-20T10:30:41Z</cp:lastPrinted>
  <dcterms:created xsi:type="dcterms:W3CDTF">2020-03-17T20:05:19Z</dcterms:created>
  <dcterms:modified xsi:type="dcterms:W3CDTF">2020-06-08T15:18:28Z</dcterms:modified>
</cp:coreProperties>
</file>