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856" r:id="rId3"/>
    <p:sldMasterId id="2147483870" r:id="rId4"/>
    <p:sldMasterId id="2147483884" r:id="rId5"/>
    <p:sldMasterId id="2147483992" r:id="rId6"/>
    <p:sldMasterId id="2147484002" r:id="rId7"/>
    <p:sldMasterId id="2147484014" r:id="rId8"/>
  </p:sldMasterIdLst>
  <p:notesMasterIdLst>
    <p:notesMasterId r:id="rId30"/>
  </p:notesMasterIdLst>
  <p:sldIdLst>
    <p:sldId id="258" r:id="rId9"/>
    <p:sldId id="409" r:id="rId10"/>
    <p:sldId id="420" r:id="rId11"/>
    <p:sldId id="368" r:id="rId12"/>
    <p:sldId id="370" r:id="rId13"/>
    <p:sldId id="410" r:id="rId14"/>
    <p:sldId id="411" r:id="rId15"/>
    <p:sldId id="412" r:id="rId16"/>
    <p:sldId id="413" r:id="rId17"/>
    <p:sldId id="414" r:id="rId18"/>
    <p:sldId id="415" r:id="rId19"/>
    <p:sldId id="416" r:id="rId20"/>
    <p:sldId id="417" r:id="rId21"/>
    <p:sldId id="418" r:id="rId22"/>
    <p:sldId id="419" r:id="rId23"/>
    <p:sldId id="387" r:id="rId24"/>
    <p:sldId id="422" r:id="rId25"/>
    <p:sldId id="262" r:id="rId26"/>
    <p:sldId id="374" r:id="rId27"/>
    <p:sldId id="408" r:id="rId28"/>
    <p:sldId id="36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8148DE-AEBF-4966-BE7A-CA4605B55FA3}">
          <p14:sldIdLst>
            <p14:sldId id="258"/>
            <p14:sldId id="409"/>
            <p14:sldId id="420"/>
            <p14:sldId id="368"/>
            <p14:sldId id="370"/>
          </p14:sldIdLst>
        </p14:section>
        <p14:section name="Untitled Section" id="{F8B8070C-9F98-497E-8300-BBD0E6D2B4E2}">
          <p14:sldIdLst>
            <p14:sldId id="410"/>
            <p14:sldId id="411"/>
            <p14:sldId id="412"/>
            <p14:sldId id="413"/>
            <p14:sldId id="414"/>
            <p14:sldId id="415"/>
            <p14:sldId id="416"/>
            <p14:sldId id="417"/>
            <p14:sldId id="418"/>
            <p14:sldId id="419"/>
            <p14:sldId id="387"/>
            <p14:sldId id="422"/>
            <p14:sldId id="262"/>
            <p14:sldId id="374"/>
            <p14:sldId id="408"/>
            <p14:sldId id="36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3F52"/>
    <a:srgbClr val="D4F5F8"/>
    <a:srgbClr val="D1B2E8"/>
    <a:srgbClr val="FF3B3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60"/>
  </p:normalViewPr>
  <p:slideViewPr>
    <p:cSldViewPr>
      <p:cViewPr varScale="1">
        <p:scale>
          <a:sx n="69" d="100"/>
          <a:sy n="69" d="100"/>
        </p:scale>
        <p:origin x="-14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20428-203A-48BE-98E0-C35C304D78D4}" type="datetimeFigureOut">
              <a:rPr lang="en-GB" smtClean="0"/>
              <a:t>20/06/2020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9E9BFD-D38D-4382-BEA6-64FB7448BFE6}" type="slidenum">
              <a:rPr lang="en-GB" smtClean="0"/>
              <a:t>‹#›</a:t>
            </a:fld>
            <a:endParaRPr lang="en-GB"/>
          </a:p>
        </p:txBody>
      </p:sp>
    </p:spTree>
    <p:extLst>
      <p:ext uri="{BB962C8B-B14F-4D97-AF65-F5344CB8AC3E}">
        <p14:creationId xmlns:p14="http://schemas.microsoft.com/office/powerpoint/2010/main" val="426753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educatcarhou"/>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457200" y="1905000"/>
            <a:ext cx="77724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ctr">
              <a:defRPr/>
            </a:lvl1pPr>
          </a:lstStyle>
          <a:p>
            <a:pPr lvl="0"/>
            <a:r>
              <a:rPr lang="en-GB" noProof="0" smtClean="0"/>
              <a:t>Click to edit title style</a:t>
            </a:r>
          </a:p>
        </p:txBody>
      </p:sp>
      <p:sp>
        <p:nvSpPr>
          <p:cNvPr id="3076" name="Rectangle 4"/>
          <p:cNvSpPr>
            <a:spLocks noGrp="1" noChangeArrowheads="1"/>
          </p:cNvSpPr>
          <p:nvPr>
            <p:ph type="subTitle" idx="1"/>
          </p:nvPr>
        </p:nvSpPr>
        <p:spPr>
          <a:xfrm>
            <a:off x="457200" y="2971800"/>
            <a:ext cx="7772400" cy="1752600"/>
          </a:xfrm>
        </p:spPr>
        <p:txBody>
          <a:bodyPr/>
          <a:lstStyle>
            <a:lvl1pPr marL="0" indent="0" algn="ctr">
              <a:buFont typeface="Monotype Sorts" pitchFamily="2" charset="2"/>
              <a:buNone/>
              <a:defRPr/>
            </a:lvl1pPr>
          </a:lstStyle>
          <a:p>
            <a:pPr lvl="0"/>
            <a:r>
              <a:rPr lang="en-GB" noProof="0" smtClean="0"/>
              <a:t>Click to edit Master subtitle style</a:t>
            </a:r>
          </a:p>
        </p:txBody>
      </p:sp>
      <p:sp>
        <p:nvSpPr>
          <p:cNvPr id="5" name="Rectangle 5"/>
          <p:cNvSpPr>
            <a:spLocks noGrp="1" noChangeArrowheads="1"/>
          </p:cNvSpPr>
          <p:nvPr>
            <p:ph type="dt" sz="half" idx="10"/>
          </p:nvPr>
        </p:nvSpPr>
        <p:spPr>
          <a:xfrm>
            <a:off x="533400" y="6248400"/>
            <a:ext cx="1905000" cy="457200"/>
          </a:xfrm>
        </p:spPr>
        <p:txBody>
          <a:bodyPr/>
          <a:lstStyle>
            <a:lvl1pPr>
              <a:defRPr>
                <a:solidFill>
                  <a:srgbClr val="CCECFF"/>
                </a:solidFill>
              </a:defRPr>
            </a:lvl1pPr>
          </a:lstStyle>
          <a:p>
            <a:pPr>
              <a:defRPr/>
            </a:pPr>
            <a:endParaRPr lang="en-GB"/>
          </a:p>
        </p:txBody>
      </p:sp>
      <p:sp>
        <p:nvSpPr>
          <p:cNvPr id="6" name="Rectangle 6"/>
          <p:cNvSpPr>
            <a:spLocks noGrp="1" noChangeArrowheads="1"/>
          </p:cNvSpPr>
          <p:nvPr>
            <p:ph type="ftr" sz="quarter" idx="11"/>
          </p:nvPr>
        </p:nvSpPr>
        <p:spPr>
          <a:xfrm>
            <a:off x="2971800" y="6248400"/>
            <a:ext cx="2895600" cy="457200"/>
          </a:xfrm>
        </p:spPr>
        <p:txBody>
          <a:bodyPr/>
          <a:lstStyle>
            <a:lvl1pPr>
              <a:defRPr>
                <a:solidFill>
                  <a:srgbClr val="CCECFF"/>
                </a:solidFill>
              </a:defRPr>
            </a:lvl1pPr>
          </a:lstStyle>
          <a:p>
            <a:pPr>
              <a:defRPr/>
            </a:pPr>
            <a:endParaRPr lang="en-GB"/>
          </a:p>
        </p:txBody>
      </p:sp>
      <p:sp>
        <p:nvSpPr>
          <p:cNvPr id="7" name="Rectangle 7"/>
          <p:cNvSpPr>
            <a:spLocks noGrp="1" noChangeArrowheads="1"/>
          </p:cNvSpPr>
          <p:nvPr>
            <p:ph type="sldNum" sz="quarter" idx="12"/>
          </p:nvPr>
        </p:nvSpPr>
        <p:spPr>
          <a:xfrm>
            <a:off x="6400800" y="6248400"/>
            <a:ext cx="1905000" cy="457200"/>
          </a:xfrm>
        </p:spPr>
        <p:txBody>
          <a:bodyPr/>
          <a:lstStyle>
            <a:lvl1pPr>
              <a:defRPr>
                <a:solidFill>
                  <a:srgbClr val="CCECFF"/>
                </a:solidFill>
              </a:defRPr>
            </a:lvl1pPr>
          </a:lstStyle>
          <a:p>
            <a:pPr>
              <a:defRPr/>
            </a:pPr>
            <a:fld id="{57F0C508-270D-4A5F-8E31-2A03C2DB9B85}" type="slidenum">
              <a:rPr lang="en-GB"/>
              <a:pPr>
                <a:defRPr/>
              </a:pPr>
              <a:t>‹#›</a:t>
            </a:fld>
            <a:endParaRPr lang="en-GB"/>
          </a:p>
        </p:txBody>
      </p:sp>
    </p:spTree>
    <p:extLst>
      <p:ext uri="{BB962C8B-B14F-4D97-AF65-F5344CB8AC3E}">
        <p14:creationId xmlns:p14="http://schemas.microsoft.com/office/powerpoint/2010/main" val="284989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3AC2B-9F19-4AD1-B937-70E933FAFE3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9333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8151E5-CE44-4EF8-A27B-DD2C7488CFD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1413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34295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8290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8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74743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6125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5999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32493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970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4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7680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57FF34-A333-4B04-8F2A-F21487C4E17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943895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4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82020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17821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06225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blackWhite">
          <a:xfrm>
            <a:off x="20638" y="12724"/>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altLang="en-US" noProof="0" smtClean="0"/>
              <a:t>Click to edit Master title style</a:t>
            </a:r>
            <a:endParaRPr lang="en-GB" altLang="en-US" noProof="0" smtClean="0"/>
          </a:p>
        </p:txBody>
      </p:sp>
      <p:sp>
        <p:nvSpPr>
          <p:cNvPr id="5124" name="Rectangle 4"/>
          <p:cNvSpPr>
            <a:spLocks noGrp="1" noChangeArrowheads="1"/>
          </p:cNvSpPr>
          <p:nvPr>
            <p:ph type="subTitle" idx="1"/>
          </p:nvPr>
        </p:nvSpPr>
        <p:spPr>
          <a:xfrm>
            <a:off x="1549401"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altLang="en-US" noProof="0" smtClean="0"/>
              <a:t>Click to edit Master subtitle style</a:t>
            </a:r>
            <a:endParaRPr lang="en-GB" altLang="en-US" noProof="0" smtClean="0"/>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GB" altLang="en-US">
              <a:solidFill>
                <a:srgbClr val="000000"/>
              </a:solidFill>
            </a:endParaRPr>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GB" altLang="en-US">
              <a:solidFill>
                <a:srgbClr val="000000"/>
              </a:solidFill>
            </a:endParaRPr>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6C34D4A5-761B-4C0E-825F-6DFAA45691F4}" type="slidenum">
              <a:rPr lang="en-GB" altLang="en-US">
                <a:solidFill>
                  <a:srgbClr val="000000"/>
                </a:solidFill>
              </a:rPr>
              <a:pPr/>
              <a:t>‹#›</a:t>
            </a:fld>
            <a:endParaRPr lang="en-GB" altLang="en-US">
              <a:solidFill>
                <a:srgbClr val="000000"/>
              </a:solidFill>
            </a:endParaRPr>
          </a:p>
        </p:txBody>
      </p:sp>
      <p:grpSp>
        <p:nvGrpSpPr>
          <p:cNvPr id="5128" name="Group 8" descr="crayon"/>
          <p:cNvGrpSpPr>
            <a:grpSpLocks/>
          </p:cNvGrpSpPr>
          <p:nvPr/>
        </p:nvGrpSpPr>
        <p:grpSpPr bwMode="auto">
          <a:xfrm>
            <a:off x="195275" y="234950"/>
            <a:ext cx="3787775" cy="1778000"/>
            <a:chOff x="123" y="148"/>
            <a:chExt cx="2386" cy="1120"/>
          </a:xfrm>
        </p:grpSpPr>
        <p:sp>
          <p:nvSpPr>
            <p:cNvPr id="5129"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0"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1"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32" name="Group 12"/>
            <p:cNvGrpSpPr>
              <a:grpSpLocks/>
            </p:cNvGrpSpPr>
            <p:nvPr userDrawn="1"/>
          </p:nvGrpSpPr>
          <p:grpSpPr bwMode="auto">
            <a:xfrm>
              <a:off x="123" y="148"/>
              <a:ext cx="2386" cy="1081"/>
              <a:chOff x="123" y="148"/>
              <a:chExt cx="2386" cy="1081"/>
            </a:xfrm>
          </p:grpSpPr>
          <p:sp>
            <p:nvSpPr>
              <p:cNvPr id="5133"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4"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5"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6"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7"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nvGrpSpPr>
          <p:cNvPr id="5138" name="Group 18" descr="crayon"/>
          <p:cNvGrpSpPr>
            <a:grpSpLocks/>
          </p:cNvGrpSpPr>
          <p:nvPr/>
        </p:nvGrpSpPr>
        <p:grpSpPr bwMode="auto">
          <a:xfrm>
            <a:off x="7915275" y="4368824"/>
            <a:ext cx="742950" cy="1058863"/>
            <a:chOff x="4986" y="2752"/>
            <a:chExt cx="468" cy="667"/>
          </a:xfrm>
        </p:grpSpPr>
        <p:sp>
          <p:nvSpPr>
            <p:cNvPr id="5139"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0"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1"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42" name="Group 22"/>
            <p:cNvGrpSpPr>
              <a:grpSpLocks/>
            </p:cNvGrpSpPr>
            <p:nvPr userDrawn="1"/>
          </p:nvGrpSpPr>
          <p:grpSpPr bwMode="auto">
            <a:xfrm>
              <a:off x="4986" y="2752"/>
              <a:ext cx="468" cy="667"/>
              <a:chOff x="4986" y="2752"/>
              <a:chExt cx="468" cy="667"/>
            </a:xfrm>
          </p:grpSpPr>
          <p:sp>
            <p:nvSpPr>
              <p:cNvPr id="5143"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4"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5"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6"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7"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5148" name="Freeform 28"/>
          <p:cNvSpPr>
            <a:spLocks/>
          </p:cNvSpPr>
          <p:nvPr/>
        </p:nvSpPr>
        <p:spPr bwMode="auto">
          <a:xfrm>
            <a:off x="901702" y="5054624"/>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5149"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1503782195"/>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784B73-7D14-48BF-9BD0-90F111DEFE2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89656931"/>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F834CB-A74C-4CB6-A612-9066FA7315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08202777"/>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6A46F2-FE5C-4DA0-BB15-6715C0905DD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78250652"/>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89F4443-98A8-44CE-B812-25EAC1EDA1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580377258"/>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67626A0-D4CD-43D8-9E77-E23C4BCF865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132861925"/>
      </p:ext>
    </p:extLst>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B49F80-D041-4EEB-A507-3E1A2C2257A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94597459"/>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7C50BC-EC6A-4370-BD04-A7A6A857CBA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09478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CE8A70-18B6-469A-B08B-17D4847D479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879847988"/>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5FBB15-7F2B-40DC-BCF6-1907D3D2500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01697331"/>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13AF33-89CE-40CE-B59A-3768158F62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80614403"/>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283883-7D90-4926-965C-DC21EDB7C50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962508019"/>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FA7D1DE4-1348-4C27-9264-32833C9349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241381983"/>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7" name="Footer Placeholder 6"/>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8" name="Slide Number Placeholder 7"/>
          <p:cNvSpPr>
            <a:spLocks noGrp="1"/>
          </p:cNvSpPr>
          <p:nvPr>
            <p:ph type="sldNum" sz="quarter" idx="12"/>
          </p:nvPr>
        </p:nvSpPr>
        <p:spPr>
          <a:xfrm>
            <a:off x="6718300" y="6248400"/>
            <a:ext cx="1905000" cy="457200"/>
          </a:xfrm>
        </p:spPr>
        <p:txBody>
          <a:bodyPr/>
          <a:lstStyle>
            <a:lvl1pPr>
              <a:defRPr/>
            </a:lvl1pPr>
          </a:lstStyle>
          <a:p>
            <a:fld id="{4DCA9AAD-68C5-4DC8-9139-E9A60990FD3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78478048"/>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blackWhite">
          <a:xfrm>
            <a:off x="20638" y="1271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altLang="en-US" noProof="0" smtClean="0"/>
              <a:t>Click to edit Master title style</a:t>
            </a:r>
            <a:endParaRPr lang="en-GB" altLang="en-US" noProof="0" smtClean="0"/>
          </a:p>
        </p:txBody>
      </p:sp>
      <p:sp>
        <p:nvSpPr>
          <p:cNvPr id="5124" name="Rectangle 4"/>
          <p:cNvSpPr>
            <a:spLocks noGrp="1" noChangeArrowheads="1"/>
          </p:cNvSpPr>
          <p:nvPr>
            <p:ph type="subTitle" idx="1"/>
          </p:nvPr>
        </p:nvSpPr>
        <p:spPr>
          <a:xfrm>
            <a:off x="1549401"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altLang="en-US" noProof="0" smtClean="0"/>
              <a:t>Click to edit Master subtitle style</a:t>
            </a:r>
            <a:endParaRPr lang="en-GB" altLang="en-US" noProof="0" smtClean="0"/>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GB" altLang="en-US">
              <a:solidFill>
                <a:srgbClr val="000000"/>
              </a:solidFill>
            </a:endParaRPr>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GB" altLang="en-US">
              <a:solidFill>
                <a:srgbClr val="000000"/>
              </a:solidFill>
            </a:endParaRPr>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6C34D4A5-761B-4C0E-825F-6DFAA45691F4}" type="slidenum">
              <a:rPr lang="en-GB" altLang="en-US">
                <a:solidFill>
                  <a:srgbClr val="000000"/>
                </a:solidFill>
              </a:rPr>
              <a:pPr/>
              <a:t>‹#›</a:t>
            </a:fld>
            <a:endParaRPr lang="en-GB" altLang="en-US">
              <a:solidFill>
                <a:srgbClr val="000000"/>
              </a:solidFill>
            </a:endParaRPr>
          </a:p>
        </p:txBody>
      </p:sp>
      <p:grpSp>
        <p:nvGrpSpPr>
          <p:cNvPr id="5128" name="Group 8" descr="crayon"/>
          <p:cNvGrpSpPr>
            <a:grpSpLocks/>
          </p:cNvGrpSpPr>
          <p:nvPr/>
        </p:nvGrpSpPr>
        <p:grpSpPr bwMode="auto">
          <a:xfrm>
            <a:off x="195268" y="234950"/>
            <a:ext cx="3787775" cy="1778000"/>
            <a:chOff x="123" y="148"/>
            <a:chExt cx="2386" cy="1120"/>
          </a:xfrm>
        </p:grpSpPr>
        <p:sp>
          <p:nvSpPr>
            <p:cNvPr id="5129"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0"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1"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32" name="Group 12"/>
            <p:cNvGrpSpPr>
              <a:grpSpLocks/>
            </p:cNvGrpSpPr>
            <p:nvPr userDrawn="1"/>
          </p:nvGrpSpPr>
          <p:grpSpPr bwMode="auto">
            <a:xfrm>
              <a:off x="123" y="148"/>
              <a:ext cx="2386" cy="1081"/>
              <a:chOff x="123" y="148"/>
              <a:chExt cx="2386" cy="1081"/>
            </a:xfrm>
          </p:grpSpPr>
          <p:sp>
            <p:nvSpPr>
              <p:cNvPr id="5133"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4"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5"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6"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7"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nvGrpSpPr>
          <p:cNvPr id="5138" name="Group 18" descr="crayon"/>
          <p:cNvGrpSpPr>
            <a:grpSpLocks/>
          </p:cNvGrpSpPr>
          <p:nvPr/>
        </p:nvGrpSpPr>
        <p:grpSpPr bwMode="auto">
          <a:xfrm>
            <a:off x="7915275" y="4368810"/>
            <a:ext cx="742950" cy="1058863"/>
            <a:chOff x="4986" y="2752"/>
            <a:chExt cx="468" cy="667"/>
          </a:xfrm>
        </p:grpSpPr>
        <p:sp>
          <p:nvSpPr>
            <p:cNvPr id="5139"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0"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1"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42" name="Group 22"/>
            <p:cNvGrpSpPr>
              <a:grpSpLocks/>
            </p:cNvGrpSpPr>
            <p:nvPr userDrawn="1"/>
          </p:nvGrpSpPr>
          <p:grpSpPr bwMode="auto">
            <a:xfrm>
              <a:off x="4986" y="2752"/>
              <a:ext cx="468" cy="667"/>
              <a:chOff x="4986" y="2752"/>
              <a:chExt cx="468" cy="667"/>
            </a:xfrm>
          </p:grpSpPr>
          <p:sp>
            <p:nvSpPr>
              <p:cNvPr id="5143"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4"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5"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6"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7"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5148" name="Freeform 28"/>
          <p:cNvSpPr>
            <a:spLocks/>
          </p:cNvSpPr>
          <p:nvPr/>
        </p:nvSpPr>
        <p:spPr bwMode="auto">
          <a:xfrm>
            <a:off x="901702" y="505461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5149"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1512487504"/>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784B73-7D14-48BF-9BD0-90F111DEFE2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27167374"/>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F834CB-A74C-4CB6-A612-9066FA7315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17052959"/>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6A46F2-FE5C-4DA0-BB15-6715C0905DD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10713853"/>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097729-4FB8-456C-921A-C076D72215E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702876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89F4443-98A8-44CE-B812-25EAC1EDA1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38530313"/>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67626A0-D4CD-43D8-9E77-E23C4BCF865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41176401"/>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B49F80-D041-4EEB-A507-3E1A2C2257A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23053216"/>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CE8A70-18B6-469A-B08B-17D4847D479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26211760"/>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5FBB15-7F2B-40DC-BCF6-1907D3D2500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50785980"/>
      </p:ext>
    </p:extLst>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13AF33-89CE-40CE-B59A-3768158F62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31388649"/>
      </p:ext>
    </p:extLst>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283883-7D90-4926-965C-DC21EDB7C50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92630680"/>
      </p:ext>
    </p:extLst>
  </p:cSld>
  <p:clrMapOvr>
    <a:masterClrMapping/>
  </p:clrMapOvr>
  <p:transition>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FA7D1DE4-1348-4C27-9264-32833C9349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81539366"/>
      </p:ext>
    </p:extLst>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7" name="Footer Placeholder 6"/>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8" name="Slide Number Placeholder 7"/>
          <p:cNvSpPr>
            <a:spLocks noGrp="1"/>
          </p:cNvSpPr>
          <p:nvPr>
            <p:ph type="sldNum" sz="quarter" idx="12"/>
          </p:nvPr>
        </p:nvSpPr>
        <p:spPr>
          <a:xfrm>
            <a:off x="6718300" y="6248400"/>
            <a:ext cx="1905000" cy="457200"/>
          </a:xfrm>
        </p:spPr>
        <p:txBody>
          <a:bodyPr/>
          <a:lstStyle>
            <a:lvl1pPr>
              <a:defRPr/>
            </a:lvl1pPr>
          </a:lstStyle>
          <a:p>
            <a:fld id="{4DCA9AAD-68C5-4DC8-9139-E9A60990FD3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52007638"/>
      </p:ext>
    </p:extLst>
  </p:cSld>
  <p:clrMapOvr>
    <a:masterClrMapping/>
  </p:clrMapOvr>
  <p:transition>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4769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DC435B-813E-4924-958A-33CD5DDFFF5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595226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1381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8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18244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280199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031117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53116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82032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4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663078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4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8284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524006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4676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C51D52-C0AF-47AE-9D81-03F9D8C54B0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63346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69229" y="1128485"/>
            <a:ext cx="4593773" cy="2387600"/>
          </a:xfrm>
        </p:spPr>
        <p:txBody>
          <a:bodyPr anchor="b">
            <a:normAutofit/>
          </a:bodyPr>
          <a:lstStyle>
            <a:lvl1pPr algn="ctr">
              <a:defRPr sz="5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169229" y="3608160"/>
            <a:ext cx="4593773" cy="1655762"/>
          </a:xfrm>
        </p:spPr>
        <p:txBody>
          <a:bodyPr>
            <a:normAutofit/>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6D79ED-3FA7-4EF8-964B-EB8BCFAB02F8}" type="datetimeFigureOut">
              <a:rPr lang="en-US" smtClean="0">
                <a:solidFill>
                  <a:prstClr val="white"/>
                </a:solidFill>
              </a:rPr>
              <a:pPr/>
              <a:t>6/20/2020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
        <p:nvSpPr>
          <p:cNvPr id="7" name="Rectangle 6">
            <a:extLst>
              <a:ext uri="{FF2B5EF4-FFF2-40B4-BE49-F238E27FC236}">
                <a16:creationId xmlns:a16="http://schemas.microsoft.com/office/drawing/2014/main" xmlns="" id="{249D7B35-95B5-484E-A304-7C2596A3B211}"/>
              </a:ext>
            </a:extLst>
          </p:cNvPr>
          <p:cNvSpPr/>
          <p:nvPr userDrawn="1"/>
        </p:nvSpPr>
        <p:spPr>
          <a:xfrm>
            <a:off x="3668486" y="1308102"/>
            <a:ext cx="76200" cy="4241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solidFill>
                <a:prstClr val="white"/>
              </a:solidFill>
            </a:endParaRPr>
          </a:p>
        </p:txBody>
      </p:sp>
    </p:spTree>
    <p:extLst>
      <p:ext uri="{BB962C8B-B14F-4D97-AF65-F5344CB8AC3E}">
        <p14:creationId xmlns:p14="http://schemas.microsoft.com/office/powerpoint/2010/main" val="24685096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D79ED-3FA7-4EF8-964B-EB8BCFAB02F8}" type="datetimeFigureOut">
              <a:rPr lang="en-US" smtClean="0">
                <a:solidFill>
                  <a:prstClr val="white"/>
                </a:solidFill>
              </a:rPr>
              <a:pPr/>
              <a:t>6/20/2020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172505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D79ED-3FA7-4EF8-964B-EB8BCFAB02F8}" type="datetimeFigureOut">
              <a:rPr lang="en-US" smtClean="0">
                <a:solidFill>
                  <a:prstClr val="white"/>
                </a:solidFill>
              </a:rPr>
              <a:pPr/>
              <a:t>6/20/2020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985608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0861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0" y="1825625"/>
            <a:ext cx="30861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6D79ED-3FA7-4EF8-964B-EB8BCFAB02F8}" type="datetimeFigureOut">
              <a:rPr lang="en-US" smtClean="0">
                <a:solidFill>
                  <a:prstClr val="white"/>
                </a:solidFill>
              </a:rPr>
              <a:pPr/>
              <a:t>6/20/2020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221847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0861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0861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5942" y="1681163"/>
            <a:ext cx="30861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15942" y="2505075"/>
            <a:ext cx="30861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6D79ED-3FA7-4EF8-964B-EB8BCFAB02F8}" type="datetimeFigureOut">
              <a:rPr lang="en-US" smtClean="0">
                <a:solidFill>
                  <a:prstClr val="white"/>
                </a:solidFill>
              </a:rPr>
              <a:pPr/>
              <a:t>6/20/2020</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599107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6D79ED-3FA7-4EF8-964B-EB8BCFAB02F8}" type="datetimeFigureOut">
              <a:rPr lang="en-US" smtClean="0">
                <a:solidFill>
                  <a:prstClr val="white"/>
                </a:solidFill>
              </a:rPr>
              <a:pPr/>
              <a:t>6/20/2020</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049608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solidFill>
                  <a:prstClr val="white"/>
                </a:solidFill>
              </a:rPr>
              <a:pPr/>
              <a:t>6/20/2020</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95351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457201"/>
            <a:ext cx="462915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solidFill>
                  <a:prstClr val="white"/>
                </a:solidFill>
              </a:rPr>
              <a:pPr/>
              <a:t>6/20/2020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0949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solidFill>
                  <a:prstClr val="white"/>
                </a:solidFill>
              </a:rPr>
              <a:pPr/>
              <a:t>6/20/2020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C6F12CB2-7F2C-47B9-AE70-22A94B49F23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998805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2324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5C1970-28DD-421A-B132-AB29783799F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886770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381300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767929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01806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40185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64963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501925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085490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213407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222161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0759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905F10-989B-4DC7-B7EB-0655DEA4890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095565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CE55CF-50C7-485C-A9B0-E48E363100AD}" type="datetimeFigureOut">
              <a:rPr lang="en-GB" smtClean="0">
                <a:solidFill>
                  <a:prstClr val="black">
                    <a:tint val="75000"/>
                  </a:prstClr>
                </a:solidFill>
              </a:rPr>
              <a:pPr/>
              <a:t>20/06/2020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B50F8A-AE51-4C52-8C28-3F66838AD6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139809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CE55CF-50C7-485C-A9B0-E48E363100AD}" type="datetimeFigureOut">
              <a:rPr lang="en-GB" smtClean="0">
                <a:solidFill>
                  <a:prstClr val="black">
                    <a:tint val="75000"/>
                  </a:prstClr>
                </a:solidFill>
              </a:rPr>
              <a:pPr/>
              <a:t>20/06/2020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B50F8A-AE51-4C52-8C28-3F66838AD6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06924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CE55CF-50C7-485C-A9B0-E48E363100AD}" type="datetimeFigureOut">
              <a:rPr lang="en-GB" smtClean="0">
                <a:solidFill>
                  <a:prstClr val="black">
                    <a:tint val="75000"/>
                  </a:prstClr>
                </a:solidFill>
              </a:rPr>
              <a:pPr/>
              <a:t>20/06/2020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B50F8A-AE51-4C52-8C28-3F66838AD6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989022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CE55CF-50C7-485C-A9B0-E48E363100AD}" type="datetimeFigureOut">
              <a:rPr lang="en-GB" smtClean="0">
                <a:solidFill>
                  <a:prstClr val="black">
                    <a:tint val="75000"/>
                  </a:prstClr>
                </a:solidFill>
              </a:rPr>
              <a:pPr/>
              <a:t>20/06/2020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B50F8A-AE51-4C52-8C28-3F66838AD6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896748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CE55CF-50C7-485C-A9B0-E48E363100AD}" type="datetimeFigureOut">
              <a:rPr lang="en-GB" smtClean="0">
                <a:solidFill>
                  <a:prstClr val="black">
                    <a:tint val="75000"/>
                  </a:prstClr>
                </a:solidFill>
              </a:rPr>
              <a:pPr/>
              <a:t>20/06/2020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EB50F8A-AE51-4C52-8C28-3F66838AD6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653215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CE55CF-50C7-485C-A9B0-E48E363100AD}" type="datetimeFigureOut">
              <a:rPr lang="en-GB" smtClean="0">
                <a:solidFill>
                  <a:prstClr val="black">
                    <a:tint val="75000"/>
                  </a:prstClr>
                </a:solidFill>
              </a:rPr>
              <a:pPr/>
              <a:t>20/06/2020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B50F8A-AE51-4C52-8C28-3F66838AD6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393445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E55CF-50C7-485C-A9B0-E48E363100AD}" type="datetimeFigureOut">
              <a:rPr lang="en-GB" smtClean="0">
                <a:solidFill>
                  <a:prstClr val="black">
                    <a:tint val="75000"/>
                  </a:prstClr>
                </a:solidFill>
              </a:rPr>
              <a:pPr/>
              <a:t>20/06/2020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EB50F8A-AE51-4C52-8C28-3F66838AD6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055405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E55CF-50C7-485C-A9B0-E48E363100AD}" type="datetimeFigureOut">
              <a:rPr lang="en-GB" smtClean="0">
                <a:solidFill>
                  <a:prstClr val="black">
                    <a:tint val="75000"/>
                  </a:prstClr>
                </a:solidFill>
              </a:rPr>
              <a:pPr/>
              <a:t>20/06/2020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B50F8A-AE51-4C52-8C28-3F66838AD6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497006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E55CF-50C7-485C-A9B0-E48E363100AD}" type="datetimeFigureOut">
              <a:rPr lang="en-GB" smtClean="0">
                <a:solidFill>
                  <a:prstClr val="black">
                    <a:tint val="75000"/>
                  </a:prstClr>
                </a:solidFill>
              </a:rPr>
              <a:pPr/>
              <a:t>20/06/2020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B50F8A-AE51-4C52-8C28-3F66838AD6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410734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CE55CF-50C7-485C-A9B0-E48E363100AD}" type="datetimeFigureOut">
              <a:rPr lang="en-GB" smtClean="0">
                <a:solidFill>
                  <a:prstClr val="black">
                    <a:tint val="75000"/>
                  </a:prstClr>
                </a:solidFill>
              </a:rPr>
              <a:pPr/>
              <a:t>20/06/2020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B50F8A-AE51-4C52-8C28-3F66838AD6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334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ABFD85-B56E-4619-B1E8-11B3227937B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9013031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CE55CF-50C7-485C-A9B0-E48E363100AD}" type="datetimeFigureOut">
              <a:rPr lang="en-GB" smtClean="0">
                <a:solidFill>
                  <a:prstClr val="black">
                    <a:tint val="75000"/>
                  </a:prstClr>
                </a:solidFill>
              </a:rPr>
              <a:pPr/>
              <a:t>20/06/2020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B50F8A-AE51-4C52-8C28-3F66838AD6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847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hyperlink" Target="http://www.prezentr.com/?utm_source=templates&amp;utm_medium=presentation&amp;utm_campaign=free_downloads_2020" TargetMode="Externa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3.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2.png"/><Relationship Id="rId5" Type="http://schemas.openxmlformats.org/officeDocument/2006/relationships/slideLayout" Target="../slideLayouts/slideLayout64.xml"/><Relationship Id="rId10" Type="http://schemas.openxmlformats.org/officeDocument/2006/relationships/theme" Target="../theme/theme6.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026" name="Picture 11" descr="educatcarhou"/>
          <p:cNvPicPr>
            <a:picLocks noChangeAspect="1" noChangeArrowheads="1"/>
          </p:cNvPicPr>
          <p:nvPr/>
        </p:nvPicPr>
        <p:blipFill>
          <a:blip r:embed="rId13">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2514600" y="381000"/>
            <a:ext cx="6400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title style</a:t>
            </a:r>
          </a:p>
        </p:txBody>
      </p:sp>
      <p:sp>
        <p:nvSpPr>
          <p:cNvPr id="2051" name="Rectangle 3"/>
          <p:cNvSpPr>
            <a:spLocks noGrp="1" noChangeArrowheads="1"/>
          </p:cNvSpPr>
          <p:nvPr>
            <p:ph type="body" idx="1"/>
          </p:nvPr>
        </p:nvSpPr>
        <p:spPr bwMode="auto">
          <a:xfrm>
            <a:off x="1143000" y="1600200"/>
            <a:ext cx="7772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2" name="Rectangle 4"/>
          <p:cNvSpPr>
            <a:spLocks noGrp="1" noChangeArrowheads="1"/>
          </p:cNvSpPr>
          <p:nvPr>
            <p:ph type="dt" sz="half" idx="2"/>
          </p:nvPr>
        </p:nvSpPr>
        <p:spPr bwMode="auto">
          <a:xfrm>
            <a:off x="11430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j-lt"/>
              </a:defRPr>
            </a:lvl1pPr>
          </a:lstStyle>
          <a:p>
            <a:pPr eaLnBrk="0" fontAlgn="base" hangingPunct="0">
              <a:spcAft>
                <a:spcPct val="0"/>
              </a:spcAft>
              <a:defRPr/>
            </a:pPr>
            <a:endParaRPr lang="en-GB">
              <a:solidFill>
                <a:srgbClr val="FFFFFF"/>
              </a:solidFill>
            </a:endParaRPr>
          </a:p>
        </p:txBody>
      </p:sp>
      <p:sp>
        <p:nvSpPr>
          <p:cNvPr id="2053" name="Rectangle 5"/>
          <p:cNvSpPr>
            <a:spLocks noGrp="1" noChangeArrowheads="1"/>
          </p:cNvSpPr>
          <p:nvPr>
            <p:ph type="ftr" sz="quarter" idx="3"/>
          </p:nvPr>
        </p:nvSpPr>
        <p:spPr bwMode="auto">
          <a:xfrm>
            <a:off x="3581400" y="64008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j-lt"/>
              </a:defRPr>
            </a:lvl1pPr>
          </a:lstStyle>
          <a:p>
            <a:pPr eaLnBrk="0" fontAlgn="base" hangingPunct="0">
              <a:spcAft>
                <a:spcPct val="0"/>
              </a:spcAft>
              <a:defRPr/>
            </a:pPr>
            <a:endParaRPr lang="en-GB">
              <a:solidFill>
                <a:srgbClr val="FFFFFF"/>
              </a:solidFill>
            </a:endParaRPr>
          </a:p>
        </p:txBody>
      </p:sp>
      <p:sp>
        <p:nvSpPr>
          <p:cNvPr id="2054" name="Rectangle 6"/>
          <p:cNvSpPr>
            <a:spLocks noGrp="1" noChangeArrowheads="1"/>
          </p:cNvSpPr>
          <p:nvPr>
            <p:ph type="sldNum" sz="quarter" idx="4"/>
          </p:nvPr>
        </p:nvSpPr>
        <p:spPr bwMode="auto">
          <a:xfrm>
            <a:off x="70104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j-lt"/>
              </a:defRPr>
            </a:lvl1pPr>
          </a:lstStyle>
          <a:p>
            <a:pPr eaLnBrk="0" fontAlgn="base" hangingPunct="0">
              <a:spcAft>
                <a:spcPct val="0"/>
              </a:spcAft>
              <a:defRPr/>
            </a:pPr>
            <a:fld id="{CCE45789-5AE5-4156-AA33-0E56C3422975}" type="slidenum">
              <a:rPr lang="en-GB">
                <a:solidFill>
                  <a:srgbClr val="FFFFFF"/>
                </a:solidFill>
              </a:rPr>
              <a:pPr eaLnBrk="0" fontAlgn="base" hangingPunct="0">
                <a:spcAft>
                  <a:spcPct val="0"/>
                </a:spcAft>
                <a:defRPr/>
              </a:pPr>
              <a:t>‹#›</a:t>
            </a:fld>
            <a:endParaRPr lang="en-GB">
              <a:solidFill>
                <a:srgbClr val="FFFFFF"/>
              </a:solidFill>
            </a:endParaRPr>
          </a:p>
        </p:txBody>
      </p:sp>
    </p:spTree>
    <p:extLst>
      <p:ext uri="{BB962C8B-B14F-4D97-AF65-F5344CB8AC3E}">
        <p14:creationId xmlns:p14="http://schemas.microsoft.com/office/powerpoint/2010/main" val="100793385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7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7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7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81784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099"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4100"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GB" altLang="en-US">
              <a:solidFill>
                <a:srgbClr val="000000"/>
              </a:solidFill>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D6C9FE5-248A-49CD-8A09-F9A5970C70F8}"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4104" name="Freeform 8"/>
          <p:cNvSpPr>
            <a:spLocks/>
          </p:cNvSpPr>
          <p:nvPr/>
        </p:nvSpPr>
        <p:spPr bwMode="auto">
          <a:xfrm rot="-3172564">
            <a:off x="7865281" y="24619"/>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5" name="Freeform 9" descr="crayon"/>
          <p:cNvSpPr>
            <a:spLocks/>
          </p:cNvSpPr>
          <p:nvPr/>
        </p:nvSpPr>
        <p:spPr bwMode="auto">
          <a:xfrm rot="-3172564">
            <a:off x="7831150" y="192089"/>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06" name="Group 10" descr="crayons"/>
          <p:cNvGrpSpPr>
            <a:grpSpLocks/>
          </p:cNvGrpSpPr>
          <p:nvPr/>
        </p:nvGrpSpPr>
        <p:grpSpPr bwMode="auto">
          <a:xfrm>
            <a:off x="7938" y="5867424"/>
            <a:ext cx="1287462" cy="919163"/>
            <a:chOff x="5" y="3490"/>
            <a:chExt cx="1124" cy="785"/>
          </a:xfrm>
        </p:grpSpPr>
        <p:sp>
          <p:nvSpPr>
            <p:cNvPr id="4107"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8"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9"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0"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1"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2"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3"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4"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5"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16" name="Group 20"/>
            <p:cNvGrpSpPr>
              <a:grpSpLocks/>
            </p:cNvGrpSpPr>
            <p:nvPr userDrawn="1"/>
          </p:nvGrpSpPr>
          <p:grpSpPr bwMode="auto">
            <a:xfrm>
              <a:off x="5" y="3490"/>
              <a:ext cx="1124" cy="780"/>
              <a:chOff x="5" y="3490"/>
              <a:chExt cx="1124" cy="780"/>
            </a:xfrm>
          </p:grpSpPr>
          <p:grpSp>
            <p:nvGrpSpPr>
              <p:cNvPr id="4117" name="Group 21"/>
              <p:cNvGrpSpPr>
                <a:grpSpLocks/>
              </p:cNvGrpSpPr>
              <p:nvPr userDrawn="1"/>
            </p:nvGrpSpPr>
            <p:grpSpPr bwMode="auto">
              <a:xfrm>
                <a:off x="499" y="3562"/>
                <a:ext cx="548" cy="708"/>
                <a:chOff x="499" y="3562"/>
                <a:chExt cx="548" cy="708"/>
              </a:xfrm>
            </p:grpSpPr>
            <p:sp>
              <p:nvSpPr>
                <p:cNvPr id="4118"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9"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0"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sp>
            <p:nvSpPr>
              <p:cNvPr id="4121"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2"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3"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24" name="Group 28"/>
              <p:cNvGrpSpPr>
                <a:grpSpLocks/>
              </p:cNvGrpSpPr>
              <p:nvPr userDrawn="1"/>
            </p:nvGrpSpPr>
            <p:grpSpPr bwMode="auto">
              <a:xfrm>
                <a:off x="5" y="3490"/>
                <a:ext cx="1124" cy="678"/>
                <a:chOff x="5" y="3490"/>
                <a:chExt cx="1124" cy="678"/>
              </a:xfrm>
            </p:grpSpPr>
            <p:sp>
              <p:nvSpPr>
                <p:cNvPr id="4125"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6"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7"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8"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9"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0"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1"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2"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grpSp>
        <p:nvGrpSpPr>
          <p:cNvPr id="4133" name="Group 37"/>
          <p:cNvGrpSpPr>
            <a:grpSpLocks/>
          </p:cNvGrpSpPr>
          <p:nvPr/>
        </p:nvGrpSpPr>
        <p:grpSpPr bwMode="auto">
          <a:xfrm>
            <a:off x="8680462" y="2116162"/>
            <a:ext cx="385763" cy="4308475"/>
            <a:chOff x="5468" y="1333"/>
            <a:chExt cx="243" cy="2714"/>
          </a:xfrm>
        </p:grpSpPr>
        <p:sp>
          <p:nvSpPr>
            <p:cNvPr id="4134"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5"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nvGrpSpPr>
          <p:cNvPr id="4136" name="Group 40"/>
          <p:cNvGrpSpPr>
            <a:grpSpLocks/>
          </p:cNvGrpSpPr>
          <p:nvPr/>
        </p:nvGrpSpPr>
        <p:grpSpPr bwMode="auto">
          <a:xfrm>
            <a:off x="7318375" y="90488"/>
            <a:ext cx="2133600" cy="1911350"/>
            <a:chOff x="4610" y="57"/>
            <a:chExt cx="1344" cy="1204"/>
          </a:xfrm>
        </p:grpSpPr>
        <p:grpSp>
          <p:nvGrpSpPr>
            <p:cNvPr id="4137" name="Group 41"/>
            <p:cNvGrpSpPr>
              <a:grpSpLocks/>
            </p:cNvGrpSpPr>
            <p:nvPr userDrawn="1"/>
          </p:nvGrpSpPr>
          <p:grpSpPr bwMode="auto">
            <a:xfrm>
              <a:off x="4610" y="57"/>
              <a:ext cx="1344" cy="1204"/>
              <a:chOff x="4610" y="57"/>
              <a:chExt cx="1344" cy="1204"/>
            </a:xfrm>
          </p:grpSpPr>
          <p:sp>
            <p:nvSpPr>
              <p:cNvPr id="4138"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39" name="Group 43"/>
              <p:cNvGrpSpPr>
                <a:grpSpLocks/>
              </p:cNvGrpSpPr>
              <p:nvPr userDrawn="1"/>
            </p:nvGrpSpPr>
            <p:grpSpPr bwMode="auto">
              <a:xfrm>
                <a:off x="4610" y="57"/>
                <a:ext cx="1344" cy="985"/>
                <a:chOff x="4610" y="57"/>
                <a:chExt cx="1344" cy="985"/>
              </a:xfrm>
            </p:grpSpPr>
            <p:sp>
              <p:nvSpPr>
                <p:cNvPr id="4140"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1"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2"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3"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4"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5"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6"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7"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41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grpSp>
    </p:spTree>
    <p:extLst>
      <p:ext uri="{BB962C8B-B14F-4D97-AF65-F5344CB8AC3E}">
        <p14:creationId xmlns:p14="http://schemas.microsoft.com/office/powerpoint/2010/main" val="379258543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transition>
    <p:dissolve/>
  </p:transition>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099"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4100"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GB" altLang="en-US">
              <a:solidFill>
                <a:srgbClr val="000000"/>
              </a:solidFill>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D6C9FE5-248A-49CD-8A09-F9A5970C70F8}"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4104" name="Freeform 8"/>
          <p:cNvSpPr>
            <a:spLocks/>
          </p:cNvSpPr>
          <p:nvPr/>
        </p:nvSpPr>
        <p:spPr bwMode="auto">
          <a:xfrm rot="-3172564">
            <a:off x="7865274" y="24612"/>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5" name="Freeform 9" descr="crayon"/>
          <p:cNvSpPr>
            <a:spLocks/>
          </p:cNvSpPr>
          <p:nvPr/>
        </p:nvSpPr>
        <p:spPr bwMode="auto">
          <a:xfrm rot="-3172564">
            <a:off x="7831143" y="192089"/>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06" name="Group 10" descr="crayons"/>
          <p:cNvGrpSpPr>
            <a:grpSpLocks/>
          </p:cNvGrpSpPr>
          <p:nvPr/>
        </p:nvGrpSpPr>
        <p:grpSpPr bwMode="auto">
          <a:xfrm>
            <a:off x="7938" y="5867410"/>
            <a:ext cx="1287462" cy="919163"/>
            <a:chOff x="5" y="3490"/>
            <a:chExt cx="1124" cy="785"/>
          </a:xfrm>
        </p:grpSpPr>
        <p:sp>
          <p:nvSpPr>
            <p:cNvPr id="4107"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8"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9"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0"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1"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2"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3"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4"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5"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16" name="Group 20"/>
            <p:cNvGrpSpPr>
              <a:grpSpLocks/>
            </p:cNvGrpSpPr>
            <p:nvPr userDrawn="1"/>
          </p:nvGrpSpPr>
          <p:grpSpPr bwMode="auto">
            <a:xfrm>
              <a:off x="5" y="3490"/>
              <a:ext cx="1124" cy="780"/>
              <a:chOff x="5" y="3490"/>
              <a:chExt cx="1124" cy="780"/>
            </a:xfrm>
          </p:grpSpPr>
          <p:grpSp>
            <p:nvGrpSpPr>
              <p:cNvPr id="4117" name="Group 21"/>
              <p:cNvGrpSpPr>
                <a:grpSpLocks/>
              </p:cNvGrpSpPr>
              <p:nvPr userDrawn="1"/>
            </p:nvGrpSpPr>
            <p:grpSpPr bwMode="auto">
              <a:xfrm>
                <a:off x="499" y="3562"/>
                <a:ext cx="548" cy="708"/>
                <a:chOff x="499" y="3562"/>
                <a:chExt cx="548" cy="708"/>
              </a:xfrm>
            </p:grpSpPr>
            <p:sp>
              <p:nvSpPr>
                <p:cNvPr id="4118"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9"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0"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sp>
            <p:nvSpPr>
              <p:cNvPr id="4121"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2"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3"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24" name="Group 28"/>
              <p:cNvGrpSpPr>
                <a:grpSpLocks/>
              </p:cNvGrpSpPr>
              <p:nvPr userDrawn="1"/>
            </p:nvGrpSpPr>
            <p:grpSpPr bwMode="auto">
              <a:xfrm>
                <a:off x="5" y="3490"/>
                <a:ext cx="1124" cy="678"/>
                <a:chOff x="5" y="3490"/>
                <a:chExt cx="1124" cy="678"/>
              </a:xfrm>
            </p:grpSpPr>
            <p:sp>
              <p:nvSpPr>
                <p:cNvPr id="4125"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6"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7"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8"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9"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0"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1"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2"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grpSp>
        <p:nvGrpSpPr>
          <p:cNvPr id="4133" name="Group 37"/>
          <p:cNvGrpSpPr>
            <a:grpSpLocks/>
          </p:cNvGrpSpPr>
          <p:nvPr/>
        </p:nvGrpSpPr>
        <p:grpSpPr bwMode="auto">
          <a:xfrm>
            <a:off x="8680455" y="2116148"/>
            <a:ext cx="385763" cy="4308475"/>
            <a:chOff x="5468" y="1333"/>
            <a:chExt cx="243" cy="2714"/>
          </a:xfrm>
        </p:grpSpPr>
        <p:sp>
          <p:nvSpPr>
            <p:cNvPr id="4134"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5"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nvGrpSpPr>
          <p:cNvPr id="4136" name="Group 40"/>
          <p:cNvGrpSpPr>
            <a:grpSpLocks/>
          </p:cNvGrpSpPr>
          <p:nvPr/>
        </p:nvGrpSpPr>
        <p:grpSpPr bwMode="auto">
          <a:xfrm>
            <a:off x="7318375" y="90488"/>
            <a:ext cx="2133600" cy="1911350"/>
            <a:chOff x="4610" y="57"/>
            <a:chExt cx="1344" cy="1204"/>
          </a:xfrm>
        </p:grpSpPr>
        <p:grpSp>
          <p:nvGrpSpPr>
            <p:cNvPr id="4137" name="Group 41"/>
            <p:cNvGrpSpPr>
              <a:grpSpLocks/>
            </p:cNvGrpSpPr>
            <p:nvPr userDrawn="1"/>
          </p:nvGrpSpPr>
          <p:grpSpPr bwMode="auto">
            <a:xfrm>
              <a:off x="4610" y="57"/>
              <a:ext cx="1344" cy="1204"/>
              <a:chOff x="4610" y="57"/>
              <a:chExt cx="1344" cy="1204"/>
            </a:xfrm>
          </p:grpSpPr>
          <p:sp>
            <p:nvSpPr>
              <p:cNvPr id="4138"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39" name="Group 43"/>
              <p:cNvGrpSpPr>
                <a:grpSpLocks/>
              </p:cNvGrpSpPr>
              <p:nvPr userDrawn="1"/>
            </p:nvGrpSpPr>
            <p:grpSpPr bwMode="auto">
              <a:xfrm>
                <a:off x="4610" y="57"/>
                <a:ext cx="1344" cy="985"/>
                <a:chOff x="4610" y="57"/>
                <a:chExt cx="1344" cy="985"/>
              </a:xfrm>
            </p:grpSpPr>
            <p:sp>
              <p:nvSpPr>
                <p:cNvPr id="4140"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1"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2"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3"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4"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5"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6"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7"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41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grpSp>
    </p:spTree>
    <p:extLst>
      <p:ext uri="{BB962C8B-B14F-4D97-AF65-F5344CB8AC3E}">
        <p14:creationId xmlns:p14="http://schemas.microsoft.com/office/powerpoint/2010/main" val="212908282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ransition>
    <p:dissolve/>
  </p:transition>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7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7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7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696932391"/>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2" y="1789611"/>
            <a:ext cx="6719207" cy="43873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492875"/>
            <a:ext cx="2057400" cy="315684"/>
          </a:xfrm>
          <a:prstGeom prst="rect">
            <a:avLst/>
          </a:prstGeom>
        </p:spPr>
        <p:txBody>
          <a:bodyPr vert="horz" lIns="91440" tIns="45720" rIns="91440" bIns="45720" rtlCol="0" anchor="ctr"/>
          <a:lstStyle>
            <a:lvl1pPr algn="l">
              <a:defRPr sz="1200">
                <a:solidFill>
                  <a:schemeClr val="bg1"/>
                </a:solidFill>
              </a:defRPr>
            </a:lvl1pPr>
          </a:lstStyle>
          <a:p>
            <a:fld id="{276D79ED-3FA7-4EF8-964B-EB8BCFAB02F8}" type="datetimeFigureOut">
              <a:rPr lang="en-US" smtClean="0">
                <a:solidFill>
                  <a:prstClr val="white"/>
                </a:solidFill>
              </a:rPr>
              <a:pPr/>
              <a:t>6/20/2020</a:t>
            </a:fld>
            <a:endParaRPr lang="en-US">
              <a:solidFill>
                <a:prstClr val="white"/>
              </a:solidFill>
            </a:endParaRPr>
          </a:p>
        </p:txBody>
      </p:sp>
      <p:sp>
        <p:nvSpPr>
          <p:cNvPr id="5" name="Footer Placeholder 4"/>
          <p:cNvSpPr>
            <a:spLocks noGrp="1"/>
          </p:cNvSpPr>
          <p:nvPr>
            <p:ph type="ftr" sz="quarter" idx="3"/>
          </p:nvPr>
        </p:nvSpPr>
        <p:spPr>
          <a:xfrm>
            <a:off x="3028950" y="6492875"/>
            <a:ext cx="3086100" cy="315684"/>
          </a:xfrm>
          <a:prstGeom prst="rect">
            <a:avLst/>
          </a:prstGeom>
        </p:spPr>
        <p:txBody>
          <a:bodyPr vert="horz" lIns="91440" tIns="45720" rIns="91440" bIns="45720" rtlCol="0" anchor="ctr"/>
          <a:lstStyle>
            <a:lvl1pPr algn="ctr">
              <a:defRPr sz="1200">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4"/>
          </p:nvPr>
        </p:nvSpPr>
        <p:spPr>
          <a:xfrm>
            <a:off x="6457950" y="6492875"/>
            <a:ext cx="1183822" cy="315684"/>
          </a:xfrm>
          <a:prstGeom prst="rect">
            <a:avLst/>
          </a:prstGeom>
        </p:spPr>
        <p:txBody>
          <a:bodyPr vert="horz" lIns="91440" tIns="45720" rIns="91440" bIns="45720" rtlCol="0" anchor="ctr"/>
          <a:lstStyle>
            <a:lvl1pPr algn="r">
              <a:defRPr sz="1200">
                <a:solidFill>
                  <a:schemeClr val="bg1"/>
                </a:solidFill>
              </a:defRPr>
            </a:lvl1pPr>
          </a:lstStyle>
          <a:p>
            <a:fld id="{C6F12CB2-7F2C-47B9-AE70-22A94B49F233}" type="slidenum">
              <a:rPr lang="en-US" smtClean="0">
                <a:solidFill>
                  <a:prstClr val="white"/>
                </a:solidFill>
              </a:rPr>
              <a:pPr/>
              <a:t>‹#›</a:t>
            </a:fld>
            <a:endParaRPr lang="en-US">
              <a:solidFill>
                <a:prstClr val="white"/>
              </a:solidFill>
            </a:endParaRPr>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569926" y="4955532"/>
            <a:ext cx="896556" cy="243296"/>
          </a:xfrm>
          <a:prstGeom prst="rect">
            <a:avLst/>
          </a:prstGeom>
        </p:spPr>
      </p:pic>
      <p:sp>
        <p:nvSpPr>
          <p:cNvPr id="8" name="TextBox 7"/>
          <p:cNvSpPr txBox="1"/>
          <p:nvPr/>
        </p:nvSpPr>
        <p:spPr>
          <a:xfrm rot="16200000">
            <a:off x="-2071410" y="2546067"/>
            <a:ext cx="3888671" cy="276999"/>
          </a:xfrm>
          <a:prstGeom prst="rect">
            <a:avLst/>
          </a:prstGeom>
          <a:noFill/>
        </p:spPr>
        <p:txBody>
          <a:bodyPr wrap="square" rtlCol="0" anchor="ctr">
            <a:spAutoFit/>
          </a:bodyPr>
          <a:lstStyle/>
          <a:p>
            <a:r>
              <a:rPr lang="bs-Latn-BA" sz="1200" dirty="0">
                <a:solidFill>
                  <a:prstClr val="black">
                    <a:lumMod val="50000"/>
                    <a:lumOff val="50000"/>
                  </a:prstClr>
                </a:solidFill>
              </a:rPr>
              <a:t>Find more PowerPoint templates on </a:t>
            </a:r>
            <a:r>
              <a:rPr lang="bs-Latn-BA" sz="1200" b="1" dirty="0">
                <a:solidFill>
                  <a:prstClr val="black">
                    <a:lumMod val="50000"/>
                    <a:lumOff val="50000"/>
                  </a:prstClr>
                </a:solidFill>
                <a:hlinkClick r:id="rId13"/>
              </a:rPr>
              <a:t>prezentr.com</a:t>
            </a:r>
            <a:r>
              <a:rPr lang="bs-Latn-BA" sz="1200" dirty="0">
                <a:solidFill>
                  <a:prstClr val="black">
                    <a:lumMod val="50000"/>
                    <a:lumOff val="50000"/>
                  </a:prstClr>
                </a:solidFill>
              </a:rPr>
              <a:t>!</a:t>
            </a:r>
            <a:endParaRPr lang="en-US" sz="1200" dirty="0">
              <a:solidFill>
                <a:prstClr val="black">
                  <a:lumMod val="50000"/>
                  <a:lumOff val="50000"/>
                </a:prstClr>
              </a:solidFill>
            </a:endParaRPr>
          </a:p>
        </p:txBody>
      </p:sp>
    </p:spTree>
    <p:extLst>
      <p:ext uri="{BB962C8B-B14F-4D97-AF65-F5344CB8AC3E}">
        <p14:creationId xmlns:p14="http://schemas.microsoft.com/office/powerpoint/2010/main" val="234494755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Lst>
  <p:txStyles>
    <p:titleStyle>
      <a:lvl1pPr algn="ctr" defTabSz="914400" rtl="0" eaLnBrk="1" latinLnBrk="0" hangingPunct="1">
        <a:lnSpc>
          <a:spcPct val="90000"/>
        </a:lnSpc>
        <a:spcBef>
          <a:spcPct val="0"/>
        </a:spcBef>
        <a:buNone/>
        <a:defRPr sz="4400" b="1" kern="1200">
          <a:solidFill>
            <a:srgbClr val="2489F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28224312"/>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E55CF-50C7-485C-A9B0-E48E363100AD}" type="datetimeFigureOut">
              <a:rPr lang="en-GB" smtClean="0">
                <a:solidFill>
                  <a:prstClr val="black">
                    <a:tint val="75000"/>
                  </a:prstClr>
                </a:solidFill>
              </a:rPr>
              <a:pPr/>
              <a:t>20/06/2020</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50F8A-AE51-4C52-8C28-3F66838AD6E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85124738"/>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ZjsLK5vwNU" TargetMode="External"/><Relationship Id="rId2" Type="http://schemas.openxmlformats.org/officeDocument/2006/relationships/image" Target="../media/image23.png"/><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bc.co.uk/iplayer/episode/m000cslw/the-snail-and-the-whale" TargetMode="External"/><Relationship Id="rId1" Type="http://schemas.openxmlformats.org/officeDocument/2006/relationships/slideLayout" Target="../slideLayouts/slideLayout4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8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143000"/>
          </a:xfrm>
        </p:spPr>
        <p:txBody>
          <a:bodyPr/>
          <a:lstStyle/>
          <a:p>
            <a:pPr>
              <a:defRPr/>
            </a:pPr>
            <a:r>
              <a:rPr lang="en-GB" sz="5400" dirty="0" smtClean="0">
                <a:latin typeface="Comic Sans MS" panose="030F0702030302020204" pitchFamily="66" charset="0"/>
              </a:rPr>
              <a:t>Good morning Unicorns!</a:t>
            </a:r>
            <a:endParaRPr lang="en-GB" sz="5400" dirty="0">
              <a:latin typeface="Comic Sans MS" panose="030F0702030302020204" pitchFamily="66" charset="0"/>
            </a:endParaRPr>
          </a:p>
        </p:txBody>
      </p:sp>
      <p:sp>
        <p:nvSpPr>
          <p:cNvPr id="3" name="Subtitle 2"/>
          <p:cNvSpPr>
            <a:spLocks noGrp="1"/>
          </p:cNvSpPr>
          <p:nvPr>
            <p:ph type="subTitle" idx="1"/>
          </p:nvPr>
        </p:nvSpPr>
        <p:spPr>
          <a:xfrm>
            <a:off x="533400" y="3124200"/>
            <a:ext cx="7772400" cy="1752600"/>
          </a:xfrm>
        </p:spPr>
        <p:txBody>
          <a:bodyPr/>
          <a:lstStyle/>
          <a:p>
            <a:pPr>
              <a:defRPr/>
            </a:pPr>
            <a:r>
              <a:rPr lang="en-GB" sz="4400" dirty="0" smtClean="0">
                <a:latin typeface="Comic Sans MS" panose="030F0702030302020204" pitchFamily="66" charset="0"/>
              </a:rPr>
              <a:t>Here’s your work for today: Tuesday 23</a:t>
            </a:r>
            <a:r>
              <a:rPr lang="en-GB" sz="4400" baseline="30000" dirty="0" smtClean="0">
                <a:latin typeface="Comic Sans MS" panose="030F0702030302020204" pitchFamily="66" charset="0"/>
              </a:rPr>
              <a:t>rd</a:t>
            </a:r>
            <a:r>
              <a:rPr lang="en-GB" sz="4400" dirty="0" smtClean="0">
                <a:latin typeface="Comic Sans MS" panose="030F0702030302020204" pitchFamily="66" charset="0"/>
              </a:rPr>
              <a:t> June</a:t>
            </a:r>
            <a:endParaRPr lang="en-GB" sz="4400" dirty="0">
              <a:latin typeface="Comic Sans MS" panose="030F0702030302020204" pitchFamily="66" charset="0"/>
            </a:endParaRPr>
          </a:p>
        </p:txBody>
      </p:sp>
    </p:spTree>
    <p:extLst>
      <p:ext uri="{BB962C8B-B14F-4D97-AF65-F5344CB8AC3E}">
        <p14:creationId xmlns:p14="http://schemas.microsoft.com/office/powerpoint/2010/main" val="186038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54" y="260648"/>
            <a:ext cx="8572117" cy="342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8354" y="3733269"/>
            <a:ext cx="2667462" cy="707886"/>
          </a:xfrm>
          <a:prstGeom prst="rect">
            <a:avLst/>
          </a:prstGeom>
          <a:noFill/>
        </p:spPr>
        <p:txBody>
          <a:bodyPr wrap="square" rtlCol="0">
            <a:spAutoFit/>
          </a:bodyPr>
          <a:lstStyle/>
          <a:p>
            <a:r>
              <a:rPr lang="en-GB" sz="2000" b="1" dirty="0" smtClean="0">
                <a:solidFill>
                  <a:prstClr val="white"/>
                </a:solidFill>
              </a:rPr>
              <a:t>6. Add the eyes and eyelashes.</a:t>
            </a:r>
            <a:endParaRPr lang="en-GB" sz="2000" b="1" dirty="0">
              <a:solidFill>
                <a:prstClr val="white"/>
              </a:solidFill>
            </a:endParaRPr>
          </a:p>
        </p:txBody>
      </p:sp>
      <p:sp>
        <p:nvSpPr>
          <p:cNvPr id="3" name="TextBox 2"/>
          <p:cNvSpPr txBox="1"/>
          <p:nvPr/>
        </p:nvSpPr>
        <p:spPr>
          <a:xfrm>
            <a:off x="3234609" y="3728894"/>
            <a:ext cx="2592288" cy="400110"/>
          </a:xfrm>
          <a:prstGeom prst="rect">
            <a:avLst/>
          </a:prstGeom>
          <a:noFill/>
        </p:spPr>
        <p:txBody>
          <a:bodyPr wrap="square" rtlCol="0">
            <a:spAutoFit/>
          </a:bodyPr>
          <a:lstStyle/>
          <a:p>
            <a:r>
              <a:rPr lang="en-GB" sz="2000" b="1" dirty="0" smtClean="0">
                <a:solidFill>
                  <a:prstClr val="white"/>
                </a:solidFill>
              </a:rPr>
              <a:t>7. Add the neck.</a:t>
            </a:r>
            <a:endParaRPr lang="en-GB" sz="2000" b="1" dirty="0">
              <a:solidFill>
                <a:prstClr val="white"/>
              </a:solidFill>
            </a:endParaRPr>
          </a:p>
        </p:txBody>
      </p:sp>
      <p:sp>
        <p:nvSpPr>
          <p:cNvPr id="4" name="TextBox 3"/>
          <p:cNvSpPr txBox="1"/>
          <p:nvPr/>
        </p:nvSpPr>
        <p:spPr>
          <a:xfrm>
            <a:off x="6228183" y="3718982"/>
            <a:ext cx="2592287" cy="2554545"/>
          </a:xfrm>
          <a:prstGeom prst="rect">
            <a:avLst/>
          </a:prstGeom>
          <a:noFill/>
        </p:spPr>
        <p:txBody>
          <a:bodyPr wrap="square" rtlCol="0">
            <a:spAutoFit/>
          </a:bodyPr>
          <a:lstStyle/>
          <a:p>
            <a:r>
              <a:rPr lang="en-GB" sz="2000" b="1" dirty="0" smtClean="0">
                <a:solidFill>
                  <a:prstClr val="white"/>
                </a:solidFill>
              </a:rPr>
              <a:t>8.Colour in pastels, paint, felt pens or pencils.  Giraffes are tall so you could just have the sky in the background or the tree canopy. It’s your choice!</a:t>
            </a:r>
            <a:endParaRPr lang="en-GB" sz="2000" b="1" dirty="0">
              <a:solidFill>
                <a:prstClr val="white"/>
              </a:solidFill>
            </a:endParaRP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189558"/>
            <a:ext cx="1877702" cy="244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420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60648"/>
            <a:ext cx="7920880" cy="5363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9" y="5733256"/>
            <a:ext cx="8064896" cy="830997"/>
          </a:xfrm>
          <a:prstGeom prst="rect">
            <a:avLst/>
          </a:prstGeom>
          <a:noFill/>
        </p:spPr>
        <p:txBody>
          <a:bodyPr wrap="square" rtlCol="0">
            <a:spAutoFit/>
          </a:bodyPr>
          <a:lstStyle/>
          <a:p>
            <a:r>
              <a:rPr lang="en-GB" sz="2400" u="sng" dirty="0" smtClean="0">
                <a:solidFill>
                  <a:srgbClr val="FFFF00"/>
                </a:solidFill>
                <a:hlinkClick r:id="rId3"/>
              </a:rPr>
              <a:t>You might enjoy </a:t>
            </a:r>
            <a:r>
              <a:rPr lang="en-GB" sz="2400" u="sng" dirty="0" smtClean="0">
                <a:solidFill>
                  <a:srgbClr val="FFFF00"/>
                </a:solidFill>
                <a:hlinkClick r:id="rId3"/>
              </a:rPr>
              <a:t>this:</a:t>
            </a:r>
            <a:endParaRPr lang="en-GB" sz="2400" u="sng" dirty="0" smtClean="0">
              <a:solidFill>
                <a:srgbClr val="FFFF00"/>
              </a:solidFill>
            </a:endParaRPr>
          </a:p>
          <a:p>
            <a:r>
              <a:rPr lang="en-GB" sz="2400" u="sng" dirty="0" smtClean="0">
                <a:solidFill>
                  <a:srgbClr val="FFFF00"/>
                </a:solidFill>
                <a:hlinkClick r:id="rId3"/>
              </a:rPr>
              <a:t>https://www.youtube.com/watch?v=vZjsLK5vwNU</a:t>
            </a:r>
            <a:endParaRPr lang="en-GB" sz="2400" dirty="0">
              <a:solidFill>
                <a:srgbClr val="FFFF00"/>
              </a:solidFill>
            </a:endParaRPr>
          </a:p>
        </p:txBody>
      </p:sp>
    </p:spTree>
    <p:extLst>
      <p:ext uri="{BB962C8B-B14F-4D97-AF65-F5344CB8AC3E}">
        <p14:creationId xmlns:p14="http://schemas.microsoft.com/office/powerpoint/2010/main" val="3875824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474" y="1916832"/>
            <a:ext cx="7688435" cy="36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2007" y="548680"/>
            <a:ext cx="7344369" cy="1077218"/>
          </a:xfrm>
          <a:prstGeom prst="rect">
            <a:avLst/>
          </a:prstGeom>
          <a:noFill/>
        </p:spPr>
        <p:txBody>
          <a:bodyPr wrap="square" rtlCol="0">
            <a:spAutoFit/>
          </a:bodyPr>
          <a:lstStyle/>
          <a:p>
            <a:r>
              <a:rPr lang="en-GB" sz="3200" b="1" dirty="0" smtClean="0">
                <a:solidFill>
                  <a:prstClr val="white"/>
                </a:solidFill>
              </a:rPr>
              <a:t>You want your giraffe to dance? Or sway, gyrate or hip-hop………………..</a:t>
            </a:r>
            <a:endParaRPr lang="en-GB" sz="3200" b="1" dirty="0">
              <a:solidFill>
                <a:prstClr val="white"/>
              </a:solidFill>
            </a:endParaRPr>
          </a:p>
        </p:txBody>
      </p:sp>
    </p:spTree>
    <p:extLst>
      <p:ext uri="{BB962C8B-B14F-4D97-AF65-F5344CB8AC3E}">
        <p14:creationId xmlns:p14="http://schemas.microsoft.com/office/powerpoint/2010/main" val="1959760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53721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611560" y="332657"/>
            <a:ext cx="3168352" cy="1193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extBox 2"/>
          <p:cNvSpPr txBox="1"/>
          <p:nvPr/>
        </p:nvSpPr>
        <p:spPr>
          <a:xfrm>
            <a:off x="971600" y="695623"/>
            <a:ext cx="2808312" cy="830997"/>
          </a:xfrm>
          <a:prstGeom prst="rect">
            <a:avLst/>
          </a:prstGeom>
          <a:noFill/>
        </p:spPr>
        <p:txBody>
          <a:bodyPr wrap="square" rtlCol="0">
            <a:spAutoFit/>
          </a:bodyPr>
          <a:lstStyle/>
          <a:p>
            <a:pPr algn="ctr"/>
            <a:r>
              <a:rPr lang="en-GB" sz="2400" b="1" dirty="0">
                <a:solidFill>
                  <a:prstClr val="white"/>
                </a:solidFill>
                <a:latin typeface="soleil"/>
              </a:rPr>
              <a:t>B</a:t>
            </a:r>
            <a:r>
              <a:rPr lang="en-GB" sz="2400" b="1" dirty="0" smtClean="0">
                <a:solidFill>
                  <a:prstClr val="white"/>
                </a:solidFill>
                <a:latin typeface="soleil"/>
              </a:rPr>
              <a:t>ig circle for the belly!</a:t>
            </a:r>
            <a:r>
              <a:rPr lang="en-GB" sz="2400" dirty="0" smtClean="0">
                <a:solidFill>
                  <a:srgbClr val="000000"/>
                </a:solidFill>
                <a:latin typeface="soleil"/>
              </a:rPr>
              <a:t> </a:t>
            </a:r>
            <a:endParaRPr lang="en-GB" sz="2400" dirty="0">
              <a:solidFill>
                <a:prstClr val="black"/>
              </a:solidFill>
            </a:endParaRPr>
          </a:p>
        </p:txBody>
      </p:sp>
      <p:sp>
        <p:nvSpPr>
          <p:cNvPr id="4" name="Oval 3"/>
          <p:cNvSpPr/>
          <p:nvPr/>
        </p:nvSpPr>
        <p:spPr>
          <a:xfrm>
            <a:off x="4716016" y="188640"/>
            <a:ext cx="367240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a:xfrm>
            <a:off x="4863455" y="332657"/>
            <a:ext cx="3600400" cy="830997"/>
          </a:xfrm>
          <a:prstGeom prst="rect">
            <a:avLst/>
          </a:prstGeom>
          <a:noFill/>
        </p:spPr>
        <p:txBody>
          <a:bodyPr wrap="square" rtlCol="0">
            <a:spAutoFit/>
          </a:bodyPr>
          <a:lstStyle/>
          <a:p>
            <a:pPr algn="ctr"/>
            <a:endParaRPr lang="en-GB" sz="2400" b="1" dirty="0" smtClean="0">
              <a:solidFill>
                <a:prstClr val="white"/>
              </a:solidFill>
            </a:endParaRPr>
          </a:p>
          <a:p>
            <a:pPr algn="ctr"/>
            <a:r>
              <a:rPr lang="en-GB" sz="2400" b="1" dirty="0" smtClean="0">
                <a:solidFill>
                  <a:prstClr val="white"/>
                </a:solidFill>
              </a:rPr>
              <a:t>Skinny rectangles for legs!</a:t>
            </a:r>
            <a:endParaRPr lang="en-GB" sz="2400" b="1" dirty="0">
              <a:solidFill>
                <a:prstClr val="white"/>
              </a:solidFill>
            </a:endParaRPr>
          </a:p>
        </p:txBody>
      </p:sp>
      <p:sp>
        <p:nvSpPr>
          <p:cNvPr id="8" name="Oval 7"/>
          <p:cNvSpPr/>
          <p:nvPr/>
        </p:nvSpPr>
        <p:spPr>
          <a:xfrm>
            <a:off x="5839644" y="2492896"/>
            <a:ext cx="3124844" cy="3672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Box 8"/>
          <p:cNvSpPr txBox="1"/>
          <p:nvPr/>
        </p:nvSpPr>
        <p:spPr>
          <a:xfrm>
            <a:off x="6228184" y="2996952"/>
            <a:ext cx="2376264" cy="3046988"/>
          </a:xfrm>
          <a:prstGeom prst="rect">
            <a:avLst/>
          </a:prstGeom>
          <a:noFill/>
        </p:spPr>
        <p:txBody>
          <a:bodyPr wrap="square" rtlCol="0">
            <a:spAutoFit/>
          </a:bodyPr>
          <a:lstStyle/>
          <a:p>
            <a:pPr algn="ctr"/>
            <a:r>
              <a:rPr lang="en-GB" sz="2400" b="1" dirty="0" smtClean="0">
                <a:solidFill>
                  <a:prstClr val="white"/>
                </a:solidFill>
              </a:rPr>
              <a:t>Colour your  giraffes using yellow or orange pens or pencils. Then add spots and markings using a brown or black felt pen. </a:t>
            </a:r>
            <a:endParaRPr lang="en-GB" sz="2400" b="1" dirty="0">
              <a:solidFill>
                <a:prstClr val="white"/>
              </a:solidFill>
            </a:endParaRPr>
          </a:p>
        </p:txBody>
      </p:sp>
      <p:sp>
        <p:nvSpPr>
          <p:cNvPr id="11" name="Oval 10"/>
          <p:cNvSpPr/>
          <p:nvPr/>
        </p:nvSpPr>
        <p:spPr>
          <a:xfrm>
            <a:off x="755576" y="5085184"/>
            <a:ext cx="4896544" cy="17728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TextBox 11"/>
          <p:cNvSpPr txBox="1"/>
          <p:nvPr/>
        </p:nvSpPr>
        <p:spPr>
          <a:xfrm>
            <a:off x="1403648" y="5373216"/>
            <a:ext cx="3888432" cy="1200329"/>
          </a:xfrm>
          <a:prstGeom prst="rect">
            <a:avLst/>
          </a:prstGeom>
          <a:noFill/>
        </p:spPr>
        <p:txBody>
          <a:bodyPr wrap="square" rtlCol="0">
            <a:spAutoFit/>
          </a:bodyPr>
          <a:lstStyle/>
          <a:p>
            <a:r>
              <a:rPr lang="en-GB" sz="2400" b="1" dirty="0" smtClean="0">
                <a:solidFill>
                  <a:prstClr val="white"/>
                </a:solidFill>
              </a:rPr>
              <a:t>You could try cutting out and sticking it on your </a:t>
            </a:r>
            <a:r>
              <a:rPr lang="en-GB" sz="2400" b="1" dirty="0">
                <a:solidFill>
                  <a:prstClr val="white"/>
                </a:solidFill>
              </a:rPr>
              <a:t>b</a:t>
            </a:r>
            <a:r>
              <a:rPr lang="en-GB" sz="2400" b="1" dirty="0" smtClean="0">
                <a:solidFill>
                  <a:prstClr val="white"/>
                </a:solidFill>
              </a:rPr>
              <a:t>ackground, it’s up to you! </a:t>
            </a:r>
            <a:endParaRPr lang="en-GB" sz="2400" b="1" dirty="0">
              <a:solidFill>
                <a:prstClr val="white"/>
              </a:solidFill>
            </a:endParaRPr>
          </a:p>
        </p:txBody>
      </p:sp>
    </p:spTree>
    <p:extLst>
      <p:ext uri="{BB962C8B-B14F-4D97-AF65-F5344CB8AC3E}">
        <p14:creationId xmlns:p14="http://schemas.microsoft.com/office/powerpoint/2010/main" val="3885604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042792" cy="1162050"/>
          </a:xfrm>
        </p:spPr>
        <p:txBody>
          <a:bodyPr>
            <a:noAutofit/>
          </a:bodyPr>
          <a:lstStyle/>
          <a:p>
            <a:r>
              <a:rPr lang="en-GB" sz="2800" dirty="0" smtClean="0">
                <a:solidFill>
                  <a:schemeClr val="bg1"/>
                </a:solidFill>
              </a:rPr>
              <a:t/>
            </a:r>
            <a:br>
              <a:rPr lang="en-GB" sz="2800" dirty="0" smtClean="0">
                <a:solidFill>
                  <a:schemeClr val="bg1"/>
                </a:solidFill>
              </a:rPr>
            </a:br>
            <a:r>
              <a:rPr lang="en-GB" sz="2800" dirty="0">
                <a:solidFill>
                  <a:schemeClr val="bg1"/>
                </a:solidFill>
              </a:rPr>
              <a:t/>
            </a:r>
            <a:br>
              <a:rPr lang="en-GB" sz="2800" dirty="0">
                <a:solidFill>
                  <a:schemeClr val="bg1"/>
                </a:solidFill>
              </a:rPr>
            </a:br>
            <a:r>
              <a:rPr lang="en-GB" sz="2800" dirty="0" smtClean="0">
                <a:solidFill>
                  <a:schemeClr val="bg1"/>
                </a:solidFill>
              </a:rPr>
              <a:t/>
            </a:r>
            <a:br>
              <a:rPr lang="en-GB" sz="2800" dirty="0" smtClean="0">
                <a:solidFill>
                  <a:schemeClr val="bg1"/>
                </a:solidFill>
              </a:rPr>
            </a:br>
            <a:r>
              <a:rPr lang="en-GB" sz="2800" dirty="0">
                <a:solidFill>
                  <a:schemeClr val="bg1"/>
                </a:solidFill>
              </a:rPr>
              <a:t/>
            </a:r>
            <a:br>
              <a:rPr lang="en-GB" sz="2800" dirty="0">
                <a:solidFill>
                  <a:schemeClr val="bg1"/>
                </a:solidFill>
              </a:rPr>
            </a:br>
            <a:r>
              <a:rPr lang="en-GB" sz="2800" dirty="0" smtClean="0">
                <a:solidFill>
                  <a:srgbClr val="FFFF00"/>
                </a:solidFill>
              </a:rPr>
              <a:t>If you are painting the moonlit sky……</a:t>
            </a:r>
            <a:br>
              <a:rPr lang="en-GB" sz="2800" dirty="0" smtClean="0">
                <a:solidFill>
                  <a:srgbClr val="FFFF00"/>
                </a:solidFill>
              </a:rPr>
            </a:br>
            <a:endParaRPr lang="en-GB" sz="2800" dirty="0">
              <a:solidFill>
                <a:srgbClr val="FFFF00"/>
              </a:solidFill>
            </a:endParaRPr>
          </a:p>
        </p:txBody>
      </p:sp>
      <p:sp>
        <p:nvSpPr>
          <p:cNvPr id="4" name="Text Placeholder 3"/>
          <p:cNvSpPr>
            <a:spLocks noGrp="1"/>
          </p:cNvSpPr>
          <p:nvPr>
            <p:ph type="body" sz="half" idx="2"/>
          </p:nvPr>
        </p:nvSpPr>
        <p:spPr>
          <a:xfrm>
            <a:off x="457200" y="1052736"/>
            <a:ext cx="3754760" cy="5073427"/>
          </a:xfrm>
        </p:spPr>
        <p:txBody>
          <a:bodyPr>
            <a:noAutofit/>
          </a:bodyPr>
          <a:lstStyle/>
          <a:p>
            <a:pPr marL="342900" indent="-342900">
              <a:buFont typeface="Arial" panose="020B0604020202020204" pitchFamily="34" charset="0"/>
              <a:buChar char="•"/>
            </a:pPr>
            <a:r>
              <a:rPr lang="en-GB" sz="2400" b="1" dirty="0" smtClean="0">
                <a:solidFill>
                  <a:schemeClr val="bg1"/>
                </a:solidFill>
              </a:rPr>
              <a:t>Use a plastic cup to  trace a big circle for the moon. </a:t>
            </a:r>
          </a:p>
          <a:p>
            <a:pPr marL="342900" indent="-342900">
              <a:buFont typeface="Arial" panose="020B0604020202020204" pitchFamily="34" charset="0"/>
              <a:buChar char="•"/>
            </a:pPr>
            <a:r>
              <a:rPr lang="en-GB" sz="2400" b="1" dirty="0" smtClean="0">
                <a:solidFill>
                  <a:schemeClr val="bg1"/>
                </a:solidFill>
              </a:rPr>
              <a:t>Mix blue and purple paint directly onto the paper, and use  big sweeping brush strokes to paint the sky. </a:t>
            </a:r>
          </a:p>
          <a:p>
            <a:pPr marL="342900" indent="-342900">
              <a:buFont typeface="Arial" panose="020B0604020202020204" pitchFamily="34" charset="0"/>
              <a:buChar char="•"/>
            </a:pPr>
            <a:r>
              <a:rPr lang="en-GB" sz="2400" b="1" dirty="0">
                <a:solidFill>
                  <a:schemeClr val="bg1"/>
                </a:solidFill>
              </a:rPr>
              <a:t>S</a:t>
            </a:r>
            <a:r>
              <a:rPr lang="en-GB" sz="2400" b="1" dirty="0" smtClean="0">
                <a:solidFill>
                  <a:schemeClr val="bg1"/>
                </a:solidFill>
              </a:rPr>
              <a:t>tart from the bottom (about a third of the way up) and paint towards the moon, being careful not to paint inside the circle shape.</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7984" y="696799"/>
            <a:ext cx="3672408" cy="539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300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solidFill>
                  <a:srgbClr val="FFFF00"/>
                </a:solidFill>
              </a:rPr>
              <a:t>If you are painting the moonlit sky……</a:t>
            </a:r>
            <a:br>
              <a:rPr lang="en-GB" sz="2800" dirty="0" smtClean="0">
                <a:solidFill>
                  <a:srgbClr val="FFFF00"/>
                </a:solidFill>
              </a:rPr>
            </a:br>
            <a:endParaRPr lang="en-GB" sz="2800" dirty="0">
              <a:solidFill>
                <a:srgbClr val="FFFF00"/>
              </a:solidFill>
            </a:endParaRPr>
          </a:p>
        </p:txBody>
      </p:sp>
      <p:sp>
        <p:nvSpPr>
          <p:cNvPr id="4" name="Text Placeholder 3"/>
          <p:cNvSpPr>
            <a:spLocks noGrp="1"/>
          </p:cNvSpPr>
          <p:nvPr>
            <p:ph type="body" sz="half" idx="2"/>
          </p:nvPr>
        </p:nvSpPr>
        <p:spPr>
          <a:xfrm>
            <a:off x="457200" y="1435100"/>
            <a:ext cx="3610744" cy="4691063"/>
          </a:xfrm>
        </p:spPr>
        <p:txBody>
          <a:bodyPr>
            <a:noAutofit/>
          </a:bodyPr>
          <a:lstStyle/>
          <a:p>
            <a:pPr marL="342900" indent="-342900">
              <a:buFont typeface="Arial" panose="020B0604020202020204" pitchFamily="34" charset="0"/>
              <a:buChar char="•"/>
            </a:pPr>
            <a:r>
              <a:rPr lang="en-GB" sz="2000" b="1" dirty="0" smtClean="0">
                <a:solidFill>
                  <a:schemeClr val="bg1"/>
                </a:solidFill>
              </a:rPr>
              <a:t>Next, paint the white moon,   painting  in a circular motion, starting in the centre and moving outwards until you  touch the blue paint.</a:t>
            </a:r>
          </a:p>
          <a:p>
            <a:pPr marL="342900" indent="-342900">
              <a:buFont typeface="Arial" panose="020B0604020202020204" pitchFamily="34" charset="0"/>
              <a:buChar char="•"/>
            </a:pPr>
            <a:r>
              <a:rPr lang="en-GB" sz="2000" b="1" dirty="0" smtClean="0">
                <a:solidFill>
                  <a:schemeClr val="bg1"/>
                </a:solidFill>
              </a:rPr>
              <a:t>Go into the blue sky a bit, so the white and blue paints mix.</a:t>
            </a:r>
          </a:p>
          <a:p>
            <a:pPr marL="342900" indent="-342900">
              <a:buFont typeface="Arial" panose="020B0604020202020204" pitchFamily="34" charset="0"/>
              <a:buChar char="•"/>
            </a:pPr>
            <a:r>
              <a:rPr lang="en-GB" sz="2000" b="1" dirty="0" smtClean="0">
                <a:solidFill>
                  <a:schemeClr val="bg1"/>
                </a:solidFill>
              </a:rPr>
              <a:t>Finally, paint the grass yellow, wait a minute, then paint over the yellow with green paint. Using the ends of the brushes, scratch  grass like strokes into the paint. Once dry stick the giraffes onto your background and enjoy the lovely art!</a:t>
            </a:r>
            <a:endParaRPr lang="en-GB" sz="2000" b="1" dirty="0">
              <a:solidFill>
                <a:schemeClr val="bg1"/>
              </a:solidFill>
            </a:endParaRPr>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9992" y="404664"/>
            <a:ext cx="3240360" cy="474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572000" y="5301208"/>
            <a:ext cx="3816424" cy="1556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4788024" y="5661248"/>
            <a:ext cx="3384376" cy="923330"/>
          </a:xfrm>
          <a:prstGeom prst="rect">
            <a:avLst/>
          </a:prstGeom>
          <a:noFill/>
        </p:spPr>
        <p:txBody>
          <a:bodyPr wrap="square" rtlCol="0">
            <a:spAutoFit/>
          </a:bodyPr>
          <a:lstStyle/>
          <a:p>
            <a:pPr algn="ctr"/>
            <a:r>
              <a:rPr lang="en-GB" b="1" dirty="0" smtClean="0">
                <a:solidFill>
                  <a:srgbClr val="FFFF00"/>
                </a:solidFill>
              </a:rPr>
              <a:t>Remember to send your pictures in! We want a disco of giraffes in the Farnborough </a:t>
            </a:r>
            <a:r>
              <a:rPr lang="en-GB" b="1" dirty="0">
                <a:solidFill>
                  <a:srgbClr val="FFFF00"/>
                </a:solidFill>
              </a:rPr>
              <a:t>A</a:t>
            </a:r>
            <a:r>
              <a:rPr lang="en-GB" b="1" dirty="0" smtClean="0">
                <a:solidFill>
                  <a:srgbClr val="FFFF00"/>
                </a:solidFill>
              </a:rPr>
              <a:t>rt gallery!  </a:t>
            </a:r>
            <a:endParaRPr lang="en-GB" b="1" dirty="0">
              <a:solidFill>
                <a:srgbClr val="FFFF00"/>
              </a:solidFill>
            </a:endParaRPr>
          </a:p>
        </p:txBody>
      </p:sp>
    </p:spTree>
    <p:extLst>
      <p:ext uri="{BB962C8B-B14F-4D97-AF65-F5344CB8AC3E}">
        <p14:creationId xmlns:p14="http://schemas.microsoft.com/office/powerpoint/2010/main" val="1470481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3" name="Rectangle 2"/>
          <p:cNvSpPr/>
          <p:nvPr/>
        </p:nvSpPr>
        <p:spPr>
          <a:xfrm>
            <a:off x="1774439" y="2782673"/>
            <a:ext cx="5091458" cy="830997"/>
          </a:xfrm>
          <a:prstGeom prst="rect">
            <a:avLst/>
          </a:prstGeom>
        </p:spPr>
        <p:txBody>
          <a:bodyPr wrap="none">
            <a:spAutoFit/>
          </a:bodyPr>
          <a:lstStyle/>
          <a:p>
            <a:r>
              <a:rPr lang="en-GB" sz="4800" u="sng" dirty="0" smtClean="0">
                <a:solidFill>
                  <a:srgbClr val="000000"/>
                </a:solidFill>
              </a:rPr>
              <a:t>Outdoor Activity</a:t>
            </a:r>
            <a:endParaRPr lang="en-GB" sz="4800" dirty="0">
              <a:solidFill>
                <a:srgbClr val="000000"/>
              </a:solidFill>
            </a:endParaRPr>
          </a:p>
        </p:txBody>
      </p:sp>
      <p:sp>
        <p:nvSpPr>
          <p:cNvPr id="4" name="Rectangle 3"/>
          <p:cNvSpPr/>
          <p:nvPr/>
        </p:nvSpPr>
        <p:spPr>
          <a:xfrm>
            <a:off x="914400" y="4038602"/>
            <a:ext cx="7620000" cy="1815882"/>
          </a:xfrm>
          <a:prstGeom prst="rect">
            <a:avLst/>
          </a:prstGeom>
        </p:spPr>
        <p:txBody>
          <a:bodyPr wrap="square">
            <a:spAutoFit/>
          </a:bodyPr>
          <a:lstStyle/>
          <a:p>
            <a:r>
              <a:rPr lang="en-GB" sz="2800" dirty="0" smtClean="0">
                <a:solidFill>
                  <a:srgbClr val="7030A0"/>
                </a:solidFill>
              </a:rPr>
              <a:t>Every day I am going to give you an activity that can be carried out either outdoors, (if the sun is shining) or indoors (if we’re not as lucky as the weather!).</a:t>
            </a:r>
            <a:endParaRPr lang="en-GB" sz="2800" dirty="0">
              <a:solidFill>
                <a:srgbClr val="7030A0"/>
              </a:solidFill>
            </a:endParaRPr>
          </a:p>
        </p:txBody>
      </p:sp>
      <p:pic>
        <p:nvPicPr>
          <p:cNvPr id="6146" name="Picture 2" descr="EPS Illustration - Outdoor activities. Vector Clipart gg74597934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412" y="228604"/>
            <a:ext cx="2304980" cy="232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735823"/>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4FFF9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34" y="228600"/>
            <a:ext cx="9255743"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776059"/>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u="sng" dirty="0" smtClean="0">
                <a:latin typeface="Comic Sans MS" panose="030F0702030302020204" pitchFamily="66" charset="0"/>
              </a:rPr>
              <a:t>Reading online</a:t>
            </a: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1"/>
          </p:nvPr>
        </p:nvSpPr>
        <p:spPr>
          <a:xfrm>
            <a:off x="609600" y="2971800"/>
            <a:ext cx="8001000" cy="2286000"/>
          </a:xfrm>
        </p:spPr>
        <p:txBody>
          <a:bodyPr>
            <a:normAutofit/>
          </a:bodyPr>
          <a:lstStyle/>
          <a:p>
            <a:r>
              <a:rPr lang="en-GB" dirty="0" smtClean="0">
                <a:latin typeface="Comic Sans MS" panose="030F0702030302020204" pitchFamily="66" charset="0"/>
              </a:rPr>
              <a:t>Please log on to Bug Club and read for at least 15 minutes</a:t>
            </a:r>
            <a:endParaRPr lang="en-GB" b="1" dirty="0" smtClean="0">
              <a:solidFill>
                <a:srgbClr val="002060"/>
              </a:solidFill>
              <a:latin typeface="Comic Sans MS" panose="030F0702030302020204" pitchFamily="66" charset="0"/>
            </a:endParaRPr>
          </a:p>
          <a:p>
            <a:endParaRPr lang="en-GB" dirty="0" smtClean="0">
              <a:latin typeface="Comic Sans MS" panose="030F0702030302020204" pitchFamily="66" charset="0"/>
            </a:endParaRPr>
          </a:p>
          <a:p>
            <a:r>
              <a:rPr lang="en-GB" dirty="0" smtClean="0">
                <a:latin typeface="Comic Sans MS" panose="030F0702030302020204" pitchFamily="66" charset="0"/>
              </a:rPr>
              <a:t>Make sure you answer your bug questions!</a:t>
            </a:r>
          </a:p>
          <a:p>
            <a:r>
              <a:rPr lang="en-GB" dirty="0" smtClean="0">
                <a:latin typeface="Comic Sans MS" panose="030F0702030302020204" pitchFamily="66" charset="0"/>
              </a:rPr>
              <a:t> </a:t>
            </a:r>
            <a:endParaRPr lang="en-GB" dirty="0">
              <a:latin typeface="Comic Sans MS" panose="030F0702030302020204" pitchFamily="66" charset="0"/>
            </a:endParaRPr>
          </a:p>
        </p:txBody>
      </p:sp>
      <p:pic>
        <p:nvPicPr>
          <p:cNvPr id="4" name="Picture 3" descr="Image result for reading clip 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3152" y="424747"/>
            <a:ext cx="1905000" cy="1533525"/>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977" y="5020541"/>
            <a:ext cx="1657350" cy="150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128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2500" y="6927"/>
            <a:ext cx="7772400" cy="1143000"/>
          </a:xfrm>
        </p:spPr>
        <p:txBody>
          <a:bodyPr/>
          <a:lstStyle/>
          <a:p>
            <a:pPr>
              <a:defRPr/>
            </a:pPr>
            <a:r>
              <a:rPr lang="en-GB" sz="5400" dirty="0" smtClean="0">
                <a:latin typeface="Comic Sans MS" panose="030F0702030302020204" pitchFamily="66" charset="0"/>
              </a:rPr>
              <a:t/>
            </a:r>
            <a:br>
              <a:rPr lang="en-GB" sz="5400" dirty="0" smtClean="0">
                <a:latin typeface="Comic Sans MS" panose="030F0702030302020204" pitchFamily="66" charset="0"/>
              </a:rPr>
            </a:br>
            <a:r>
              <a:rPr lang="en-GB" sz="5400" dirty="0">
                <a:latin typeface="Comic Sans MS" panose="030F0702030302020204" pitchFamily="66" charset="0"/>
              </a:rPr>
              <a:t/>
            </a:r>
            <a:br>
              <a:rPr lang="en-GB" sz="5400" dirty="0">
                <a:latin typeface="Comic Sans MS" panose="030F0702030302020204" pitchFamily="66" charset="0"/>
              </a:rPr>
            </a:br>
            <a:r>
              <a:rPr lang="en-GB" sz="5400" dirty="0" smtClean="0">
                <a:latin typeface="Comic Sans MS" panose="030F0702030302020204" pitchFamily="66" charset="0"/>
              </a:rPr>
              <a:t/>
            </a:r>
            <a:br>
              <a:rPr lang="en-GB" sz="5400" dirty="0" smtClean="0">
                <a:latin typeface="Comic Sans MS" panose="030F0702030302020204" pitchFamily="66" charset="0"/>
              </a:rPr>
            </a:br>
            <a:endParaRPr lang="en-GB" sz="5400" dirty="0">
              <a:latin typeface="Comic Sans MS" panose="030F0702030302020204" pitchFamily="66" charset="0"/>
            </a:endParaRPr>
          </a:p>
        </p:txBody>
      </p:sp>
      <p:sp>
        <p:nvSpPr>
          <p:cNvPr id="3" name="Subtitle 2"/>
          <p:cNvSpPr>
            <a:spLocks noGrp="1"/>
          </p:cNvSpPr>
          <p:nvPr>
            <p:ph type="subTitle" idx="1"/>
          </p:nvPr>
        </p:nvSpPr>
        <p:spPr>
          <a:xfrm>
            <a:off x="901201" y="2286000"/>
            <a:ext cx="7772400" cy="1752600"/>
          </a:xfrm>
        </p:spPr>
        <p:txBody>
          <a:bodyPr/>
          <a:lstStyle/>
          <a:p>
            <a:pPr>
              <a:defRPr/>
            </a:pPr>
            <a:r>
              <a:rPr lang="en-GB" sz="3600" dirty="0" smtClean="0">
                <a:solidFill>
                  <a:srgbClr val="FFFF00"/>
                </a:solidFill>
                <a:latin typeface="Comic Sans MS" panose="030F0702030302020204" pitchFamily="66" charset="0"/>
              </a:rPr>
              <a:t>Remember to send in your totals for the Race across the World.</a:t>
            </a:r>
          </a:p>
          <a:p>
            <a:pPr>
              <a:defRPr/>
            </a:pPr>
            <a:r>
              <a:rPr lang="en-GB" sz="3600" dirty="0" smtClean="0">
                <a:solidFill>
                  <a:srgbClr val="FFFF00"/>
                </a:solidFill>
                <a:latin typeface="Comic Sans MS" panose="030F0702030302020204" pitchFamily="66" charset="0"/>
              </a:rPr>
              <a:t>Which country will we reach this week?</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3" y="5334006"/>
            <a:ext cx="1510801" cy="133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304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1B2E8"/>
        </a:solidFill>
        <a:effectLst/>
      </p:bgPr>
    </p:bg>
    <p:spTree>
      <p:nvGrpSpPr>
        <p:cNvPr id="1" name=""/>
        <p:cNvGrpSpPr/>
        <p:nvPr/>
      </p:nvGrpSpPr>
      <p:grpSpPr>
        <a:xfrm>
          <a:off x="0" y="0"/>
          <a:ext cx="0" cy="0"/>
          <a:chOff x="0" y="0"/>
          <a:chExt cx="0" cy="0"/>
        </a:xfrm>
      </p:grpSpPr>
      <p:sp>
        <p:nvSpPr>
          <p:cNvPr id="8" name="Rectangle 7"/>
          <p:cNvSpPr/>
          <p:nvPr/>
        </p:nvSpPr>
        <p:spPr>
          <a:xfrm>
            <a:off x="714651" y="2236900"/>
            <a:ext cx="7632845" cy="43163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b="1" dirty="0">
              <a:solidFill>
                <a:srgbClr val="FF66CC"/>
              </a:solidFill>
              <a:latin typeface="Comic Sans MS" panose="030F0702030302020204" pitchFamily="66" charset="0"/>
            </a:endParaRPr>
          </a:p>
        </p:txBody>
      </p:sp>
      <p:sp>
        <p:nvSpPr>
          <p:cNvPr id="2" name="Title 1"/>
          <p:cNvSpPr>
            <a:spLocks noGrp="1"/>
          </p:cNvSpPr>
          <p:nvPr>
            <p:ph type="title"/>
          </p:nvPr>
        </p:nvSpPr>
        <p:spPr>
          <a:xfrm>
            <a:off x="587723" y="0"/>
            <a:ext cx="7886700" cy="1325563"/>
          </a:xfrm>
        </p:spPr>
        <p:txBody>
          <a:bodyPr>
            <a:normAutofit/>
          </a:bodyPr>
          <a:lstStyle/>
          <a:p>
            <a:r>
              <a:rPr lang="en-GB" sz="3600" u="sng" dirty="0" smtClean="0">
                <a:latin typeface="Comic Sans MS" panose="030F0702030302020204" pitchFamily="66" charset="0"/>
              </a:rPr>
              <a:t>Let’s start the day by being…</a:t>
            </a:r>
            <a:br>
              <a:rPr lang="en-GB" sz="3600" u="sng" dirty="0" smtClean="0">
                <a:latin typeface="Comic Sans MS" panose="030F0702030302020204" pitchFamily="66" charset="0"/>
              </a:rPr>
            </a:br>
            <a:endParaRPr lang="en-GB" sz="3600" u="sng" dirty="0">
              <a:latin typeface="Comic Sans MS" panose="030F0702030302020204" pitchFamily="66" charset="0"/>
            </a:endParaRPr>
          </a:p>
        </p:txBody>
      </p:sp>
      <p:sp>
        <p:nvSpPr>
          <p:cNvPr id="3" name="Content Placeholder 2"/>
          <p:cNvSpPr>
            <a:spLocks noGrp="1"/>
          </p:cNvSpPr>
          <p:nvPr>
            <p:ph idx="1"/>
          </p:nvPr>
        </p:nvSpPr>
        <p:spPr>
          <a:xfrm>
            <a:off x="495432" y="4724400"/>
            <a:ext cx="7886700" cy="1828800"/>
          </a:xfrm>
        </p:spPr>
        <p:txBody>
          <a:bodyPr>
            <a:normAutofit/>
          </a:bodyPr>
          <a:lstStyle/>
          <a:p>
            <a:pPr marL="0" lvl="0" indent="0" eaLnBrk="0" fontAlgn="base" hangingPunct="0">
              <a:lnSpc>
                <a:spcPct val="100000"/>
              </a:lnSpc>
              <a:spcBef>
                <a:spcPct val="0"/>
              </a:spcBef>
              <a:spcAft>
                <a:spcPct val="0"/>
              </a:spcAft>
              <a:buNone/>
            </a:pPr>
            <a:endParaRPr lang="en-GB" dirty="0">
              <a:latin typeface="Comic Sans MS" panose="030F0702030302020204" pitchFamily="66" charset="0"/>
            </a:endParaRPr>
          </a:p>
          <a:p>
            <a:pPr marL="0" lvl="0" indent="0" eaLnBrk="0" fontAlgn="base" hangingPunct="0">
              <a:lnSpc>
                <a:spcPct val="100000"/>
              </a:lnSpc>
              <a:spcBef>
                <a:spcPct val="0"/>
              </a:spcBef>
              <a:spcAft>
                <a:spcPct val="0"/>
              </a:spcAft>
              <a:buNone/>
            </a:pPr>
            <a:r>
              <a:rPr lang="en-GB" b="1" dirty="0" smtClean="0">
                <a:solidFill>
                  <a:srgbClr val="000000"/>
                </a:solidFill>
                <a:latin typeface="Comic Sans MS"/>
              </a:rPr>
              <a:t> </a:t>
            </a:r>
            <a:endParaRPr lang="en-GB" sz="1900" dirty="0">
              <a:latin typeface="Comic Sans MS" panose="030F0702030302020204" pitchFamily="66" charset="0"/>
            </a:endParaRPr>
          </a:p>
        </p:txBody>
      </p:sp>
      <p:pic>
        <p:nvPicPr>
          <p:cNvPr id="4" name="Picture 3" descr="Image result for active learning clip art"/>
          <p:cNvPicPr/>
          <p:nvPr/>
        </p:nvPicPr>
        <p:blipFill>
          <a:blip r:embed="rId2">
            <a:extLst>
              <a:ext uri="{28A0092B-C50C-407E-A947-70E740481C1C}">
                <a14:useLocalDpi xmlns:a14="http://schemas.microsoft.com/office/drawing/2010/main" val="0"/>
              </a:ext>
            </a:extLst>
          </a:blip>
          <a:srcRect/>
          <a:stretch>
            <a:fillRect/>
          </a:stretch>
        </p:blipFill>
        <p:spPr bwMode="auto">
          <a:xfrm>
            <a:off x="3724046" y="734291"/>
            <a:ext cx="1838554" cy="1378223"/>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47150"/>
            <a:ext cx="8610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659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8967"/>
            <a:ext cx="7886700" cy="1325563"/>
          </a:xfrm>
        </p:spPr>
        <p:txBody>
          <a:bodyPr>
            <a:normAutofit/>
          </a:bodyPr>
          <a:lstStyle/>
          <a:p>
            <a:r>
              <a:rPr lang="en-US" sz="4000" u="sng" dirty="0" smtClean="0">
                <a:latin typeface="Comic Sans MS" panose="030F0702030302020204" pitchFamily="66" charset="0"/>
              </a:rPr>
              <a:t>Maths Bingo</a:t>
            </a:r>
            <a:endParaRPr lang="en-US" sz="4000" u="sng" dirty="0">
              <a:latin typeface="Comic Sans MS" panose="030F0702030302020204" pitchFamily="66" charset="0"/>
            </a:endParaRPr>
          </a:p>
        </p:txBody>
      </p:sp>
      <p:sp>
        <p:nvSpPr>
          <p:cNvPr id="3" name="Content Placeholder 2"/>
          <p:cNvSpPr>
            <a:spLocks noGrp="1"/>
          </p:cNvSpPr>
          <p:nvPr>
            <p:ph idx="1"/>
          </p:nvPr>
        </p:nvSpPr>
        <p:spPr>
          <a:xfrm>
            <a:off x="228600" y="762000"/>
            <a:ext cx="8305800" cy="5362210"/>
          </a:xfrm>
        </p:spPr>
        <p:txBody>
          <a:bodyPr>
            <a:normAutofit/>
          </a:bodyPr>
          <a:lstStyle/>
          <a:p>
            <a:r>
              <a:rPr lang="en-US" sz="2000" dirty="0" smtClean="0">
                <a:latin typeface="Comic Sans MS" panose="030F0702030302020204" pitchFamily="66" charset="0"/>
              </a:rPr>
              <a:t>We will have another zoom session tomorrow where you will be taking part in Maths Bingo.</a:t>
            </a:r>
          </a:p>
          <a:p>
            <a:r>
              <a:rPr lang="en-US" sz="2000" dirty="0" smtClean="0">
                <a:latin typeface="Comic Sans MS" panose="030F0702030302020204" pitchFamily="66" charset="0"/>
              </a:rPr>
              <a:t>In preparation for this I would like you to draw a grid like you would if you were playing noughts and crosses:</a:t>
            </a:r>
          </a:p>
          <a:p>
            <a:endParaRPr lang="en-US" sz="2000" dirty="0">
              <a:latin typeface="Comic Sans MS" panose="030F0702030302020204" pitchFamily="66" charset="0"/>
            </a:endParaRPr>
          </a:p>
          <a:p>
            <a:endParaRPr lang="en-US" sz="2000" dirty="0" smtClean="0">
              <a:latin typeface="Comic Sans MS" panose="030F0702030302020204" pitchFamily="66" charset="0"/>
            </a:endParaRPr>
          </a:p>
          <a:p>
            <a:endParaRPr lang="en-US" sz="2000" dirty="0" smtClean="0">
              <a:latin typeface="Comic Sans MS" panose="030F0702030302020204" pitchFamily="66" charset="0"/>
            </a:endParaRPr>
          </a:p>
          <a:p>
            <a:endParaRPr lang="en-US" sz="2000" dirty="0" smtClean="0">
              <a:latin typeface="Comic Sans MS" panose="030F0702030302020204" pitchFamily="66" charset="0"/>
            </a:endParaRPr>
          </a:p>
          <a:p>
            <a:r>
              <a:rPr lang="en-US" sz="2000" dirty="0" smtClean="0">
                <a:latin typeface="Comic Sans MS" panose="030F0702030302020204" pitchFamily="66" charset="0"/>
              </a:rPr>
              <a:t>Then choose nine numbers between 1 and 20 to put in the grid.</a:t>
            </a:r>
          </a:p>
          <a:p>
            <a:r>
              <a:rPr lang="en-US" sz="2000" dirty="0" smtClean="0">
                <a:latin typeface="Comic Sans MS" panose="030F0702030302020204" pitchFamily="66" charset="0"/>
              </a:rPr>
              <a:t>Tomorrow I will be giving you different number sentences. If your answer is a number in your grid, then you cross out the number.</a:t>
            </a:r>
          </a:p>
          <a:p>
            <a:r>
              <a:rPr lang="en-US" sz="2000" dirty="0" smtClean="0">
                <a:latin typeface="Comic Sans MS" panose="030F0702030302020204" pitchFamily="66" charset="0"/>
              </a:rPr>
              <a:t>The first person to cross out all nine of the numbers wins the game!</a:t>
            </a:r>
          </a:p>
          <a:p>
            <a:endParaRPr lang="en-US" sz="2000" dirty="0">
              <a:latin typeface="Comic Sans MS" panose="030F0702030302020204"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905000"/>
            <a:ext cx="1752389" cy="1781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332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rot="10800000" flipV="1">
            <a:off x="1524000" y="3810000"/>
            <a:ext cx="7162800" cy="457200"/>
          </a:xfrm>
        </p:spPr>
        <p:txBody>
          <a:bodyPr/>
          <a:lstStyle/>
          <a:p>
            <a:pPr marL="571500" indent="-571500" algn="l">
              <a:buFont typeface="Arial" panose="020B0604020202020204" pitchFamily="34" charset="0"/>
              <a:buChar char="•"/>
            </a:pP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sz="3200" u="sng" dirty="0" smtClean="0">
                <a:latin typeface="Comic Sans MS" panose="030F0702030302020204" pitchFamily="66" charset="0"/>
              </a:rPr>
              <a:t/>
            </a:r>
            <a:br>
              <a:rPr lang="en-GB" sz="3200" u="sng" dirty="0" smtClean="0">
                <a:latin typeface="Comic Sans MS" panose="030F0702030302020204" pitchFamily="66" charset="0"/>
              </a:rPr>
            </a:br>
            <a:r>
              <a:rPr lang="en-GB" sz="3200" u="sng" dirty="0">
                <a:latin typeface="Comic Sans MS" panose="030F0702030302020204" pitchFamily="66" charset="0"/>
              </a:rPr>
              <a:t/>
            </a:r>
            <a:br>
              <a:rPr lang="en-GB" sz="3200" u="sng" dirty="0">
                <a:latin typeface="Comic Sans MS" panose="030F0702030302020204" pitchFamily="66" charset="0"/>
              </a:rPr>
            </a:br>
            <a:r>
              <a:rPr lang="en-GB" sz="3200" u="sng" dirty="0" smtClean="0">
                <a:latin typeface="Comic Sans MS" panose="030F0702030302020204" pitchFamily="66" charset="0"/>
              </a:rPr>
              <a:t/>
            </a:r>
            <a:br>
              <a:rPr lang="en-GB" sz="3200" u="sng" dirty="0" smtClean="0">
                <a:latin typeface="Comic Sans MS" panose="030F0702030302020204" pitchFamily="66" charset="0"/>
              </a:rPr>
            </a:br>
            <a:r>
              <a:rPr lang="en-GB" dirty="0" smtClean="0">
                <a:latin typeface="Comic Sans MS" panose="030F0702030302020204" pitchFamily="66" charset="0"/>
              </a:rPr>
              <a:t>Enjoy, Unicorns!</a:t>
            </a:r>
            <a:br>
              <a:rPr lang="en-GB" dirty="0" smtClean="0">
                <a:latin typeface="Comic Sans MS" panose="030F0702030302020204" pitchFamily="66" charset="0"/>
              </a:rPr>
            </a:br>
            <a:r>
              <a:rPr lang="en-GB" sz="3200" dirty="0" smtClean="0">
                <a:latin typeface="Comic Sans MS" panose="030F0702030302020204" pitchFamily="66" charset="0"/>
              </a:rPr>
              <a:t/>
            </a:r>
            <a:br>
              <a:rPr lang="en-GB" sz="3200" dirty="0" smtClean="0">
                <a:latin typeface="Comic Sans MS" panose="030F0702030302020204" pitchFamily="66" charset="0"/>
              </a:rPr>
            </a:br>
            <a:endParaRPr lang="en-GB" sz="3200" dirty="0">
              <a:latin typeface="Comic Sans MS" panose="030F0702030302020204" pitchFamily="66" charset="0"/>
            </a:endParaRPr>
          </a:p>
        </p:txBody>
      </p:sp>
      <p:sp>
        <p:nvSpPr>
          <p:cNvPr id="3" name="Subtitle 2"/>
          <p:cNvSpPr>
            <a:spLocks noGrp="1"/>
          </p:cNvSpPr>
          <p:nvPr>
            <p:ph type="subTitle" idx="4294967295"/>
          </p:nvPr>
        </p:nvSpPr>
        <p:spPr>
          <a:xfrm>
            <a:off x="5760246" y="457200"/>
            <a:ext cx="4786312" cy="1655762"/>
          </a:xfrm>
        </p:spPr>
        <p:txBody>
          <a:bodyPr>
            <a:normAutofit/>
          </a:bodyPr>
          <a:lstStyle/>
          <a:p>
            <a:pPr algn="l"/>
            <a:endParaRPr lang="en-GB" sz="3600" u="sng" dirty="0" smtClean="0">
              <a:latin typeface="Comic Sans MS" panose="030F0702030302020204" pitchFamily="66" charset="0"/>
            </a:endParaRPr>
          </a:p>
          <a:p>
            <a:pPr algn="l"/>
            <a:endParaRPr lang="en-GB" sz="3600" u="sng" dirty="0" smtClean="0">
              <a:latin typeface="Comic Sans MS" panose="030F0702030302020204" pitchFamily="66" charset="0"/>
            </a:endParaRPr>
          </a:p>
          <a:p>
            <a:pPr algn="l"/>
            <a:endParaRPr lang="en-GB" sz="3600" u="sng" dirty="0">
              <a:latin typeface="Comic Sans MS" panose="030F0702030302020204" pitchFamily="66" charset="0"/>
            </a:endParaRPr>
          </a:p>
          <a:p>
            <a:pPr algn="l"/>
            <a:endParaRPr lang="en-GB" sz="3600" u="sng" dirty="0">
              <a:latin typeface="Comic Sans MS" panose="030F0702030302020204" pitchFamily="66" charset="0"/>
            </a:endParaRPr>
          </a:p>
        </p:txBody>
      </p:sp>
      <p:sp>
        <p:nvSpPr>
          <p:cNvPr id="11" name="Title 1"/>
          <p:cNvSpPr txBox="1">
            <a:spLocks/>
          </p:cNvSpPr>
          <p:nvPr/>
        </p:nvSpPr>
        <p:spPr bwMode="auto">
          <a:xfrm rot="10800000" flipV="1">
            <a:off x="2751366" y="9033544"/>
            <a:ext cx="1087726" cy="20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a:lstStyle>
          <a:p>
            <a:pPr marL="571500" indent="-571500">
              <a:buFont typeface="Wingdings" panose="05000000000000000000" pitchFamily="2" charset="2"/>
              <a:buChar char="§"/>
            </a:pPr>
            <a:endParaRPr lang="en-GB" kern="0" dirty="0">
              <a:solidFill>
                <a:srgbClr val="000000"/>
              </a:solidFill>
            </a:endParaRPr>
          </a:p>
        </p:txBody>
      </p:sp>
    </p:spTree>
    <p:extLst>
      <p:ext uri="{BB962C8B-B14F-4D97-AF65-F5344CB8AC3E}">
        <p14:creationId xmlns:p14="http://schemas.microsoft.com/office/powerpoint/2010/main" val="3026082977"/>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4267200"/>
            <a:ext cx="7924800" cy="2438400"/>
          </a:xfrm>
        </p:spPr>
        <p:txBody>
          <a:bodyPr>
            <a:normAutofit/>
          </a:bodyPr>
          <a:lstStyle/>
          <a:p>
            <a:r>
              <a:rPr lang="en-GB" dirty="0" smtClean="0">
                <a:latin typeface="Comic Sans MS" panose="030F0702030302020204" pitchFamily="66" charset="0"/>
              </a:rPr>
              <a:t>Our next book that we are going to be carrying out activities based upon is ‘The Snail and the Whale’</a:t>
            </a:r>
          </a:p>
          <a:p>
            <a:r>
              <a:rPr lang="en-GB" dirty="0" smtClean="0">
                <a:latin typeface="Comic Sans MS" panose="030F0702030302020204" pitchFamily="66" charset="0"/>
              </a:rPr>
              <a:t>First watch this animation:</a:t>
            </a:r>
          </a:p>
          <a:p>
            <a:r>
              <a:rPr lang="en-GB" b="1" dirty="0" smtClean="0">
                <a:latin typeface="Comic Sans MS" panose="030F0702030302020204" pitchFamily="66" charset="0"/>
                <a:hlinkClick r:id="rId2"/>
              </a:rPr>
              <a:t>https://www.bbc.co.uk/iplayer/episode/m000cslw/the-snail-and-the-whale</a:t>
            </a:r>
            <a:endParaRPr lang="en-GB" b="1" dirty="0" smtClean="0">
              <a:latin typeface="Comic Sans MS" panose="030F0702030302020204" pitchFamily="66" charset="0"/>
            </a:endParaRPr>
          </a:p>
        </p:txBody>
      </p:sp>
      <p:sp>
        <p:nvSpPr>
          <p:cNvPr id="2" name="AutoShape 2" descr="The Snail and the Whale: Amazon.co.uk: Donaldson, Julia: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355" y="2088749"/>
            <a:ext cx="2376489" cy="2116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stretch>
            <a:fillRect/>
          </a:stretch>
        </p:blipFill>
        <p:spPr>
          <a:xfrm>
            <a:off x="3818823" y="38424"/>
            <a:ext cx="1755800" cy="1219306"/>
          </a:xfrm>
          <a:prstGeom prst="rect">
            <a:avLst/>
          </a:prstGeom>
        </p:spPr>
      </p:pic>
      <p:sp>
        <p:nvSpPr>
          <p:cNvPr id="5" name="Rectangle 4"/>
          <p:cNvSpPr/>
          <p:nvPr/>
        </p:nvSpPr>
        <p:spPr>
          <a:xfrm>
            <a:off x="3674648" y="1257730"/>
            <a:ext cx="2044149" cy="769441"/>
          </a:xfrm>
          <a:prstGeom prst="rect">
            <a:avLst/>
          </a:prstGeom>
        </p:spPr>
        <p:txBody>
          <a:bodyPr wrap="none">
            <a:spAutoFit/>
          </a:bodyPr>
          <a:lstStyle/>
          <a:p>
            <a:r>
              <a:rPr lang="en-GB" sz="4400" u="sng" dirty="0">
                <a:solidFill>
                  <a:prstClr val="black"/>
                </a:solidFill>
                <a:latin typeface="Comic Sans MS" panose="030F0702030302020204" pitchFamily="66" charset="0"/>
                <a:ea typeface="+mj-ea"/>
                <a:cs typeface="+mj-cs"/>
              </a:rPr>
              <a:t>English</a:t>
            </a:r>
            <a:endParaRPr lang="en-GB" dirty="0"/>
          </a:p>
        </p:txBody>
      </p:sp>
    </p:spTree>
    <p:extLst>
      <p:ext uri="{BB962C8B-B14F-4D97-AF65-F5344CB8AC3E}">
        <p14:creationId xmlns:p14="http://schemas.microsoft.com/office/powerpoint/2010/main" val="4137733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u="sng" dirty="0">
                <a:latin typeface="Comic Sans MS" panose="030F0702030302020204" pitchFamily="66" charset="0"/>
              </a:rPr>
              <a:t/>
            </a:r>
            <a:br>
              <a:rPr lang="en-GB" u="sng" dirty="0">
                <a:latin typeface="Comic Sans MS" panose="030F0702030302020204" pitchFamily="66" charset="0"/>
              </a:rPr>
            </a:br>
            <a:endParaRPr lang="en-GB" u="sng" dirty="0">
              <a:latin typeface="Comic Sans MS" panose="030F0702030302020204" pitchFamily="66" charset="0"/>
            </a:endParaRPr>
          </a:p>
        </p:txBody>
      </p:sp>
      <p:sp>
        <p:nvSpPr>
          <p:cNvPr id="3" name="Content Placeholder 2"/>
          <p:cNvSpPr>
            <a:spLocks noGrp="1"/>
          </p:cNvSpPr>
          <p:nvPr>
            <p:ph idx="1"/>
          </p:nvPr>
        </p:nvSpPr>
        <p:spPr>
          <a:xfrm>
            <a:off x="307975" y="194974"/>
            <a:ext cx="8458200" cy="6434426"/>
          </a:xfrm>
        </p:spPr>
        <p:txBody>
          <a:bodyPr>
            <a:normAutofit/>
          </a:bodyPr>
          <a:lstStyle/>
          <a:p>
            <a:endParaRPr lang="en-GB" sz="2400" dirty="0">
              <a:solidFill>
                <a:srgbClr val="FF0000"/>
              </a:solidFill>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smtClean="0">
              <a:latin typeface="Arial"/>
            </a:endParaRPr>
          </a:p>
          <a:p>
            <a:pPr marL="0" indent="0">
              <a:buNone/>
            </a:pPr>
            <a:endParaRPr lang="en-GB" sz="2400" dirty="0">
              <a:latin typeface="Arial"/>
            </a:endParaRPr>
          </a:p>
          <a:p>
            <a:pPr marL="0" indent="0">
              <a:buNone/>
            </a:pPr>
            <a:endParaRPr lang="en-GB" sz="2400" dirty="0" smtClean="0">
              <a:latin typeface="Arial"/>
            </a:endParaRPr>
          </a:p>
          <a:p>
            <a:pPr marL="0" indent="0">
              <a:buNone/>
            </a:pPr>
            <a:endParaRPr lang="en-GB" sz="2400" dirty="0">
              <a:latin typeface="Arial"/>
            </a:endParaRPr>
          </a:p>
          <a:p>
            <a:pPr marL="0" indent="0">
              <a:buNone/>
            </a:pPr>
            <a:endParaRPr lang="en-GB" sz="3200" dirty="0"/>
          </a:p>
          <a:p>
            <a:pPr marL="0" indent="0">
              <a:buNone/>
            </a:pPr>
            <a:r>
              <a:rPr lang="en-GB" sz="3200" dirty="0" smtClean="0">
                <a:solidFill>
                  <a:srgbClr val="002060"/>
                </a:solidFill>
                <a:latin typeface="Comic Sans MS" panose="030F0702030302020204" pitchFamily="66" charset="0"/>
              </a:rPr>
              <a:t>The snail goes into a school and writes a message on the whiteboard.</a:t>
            </a:r>
          </a:p>
          <a:p>
            <a:pPr marL="0" indent="0">
              <a:buNone/>
            </a:pPr>
            <a:r>
              <a:rPr lang="en-GB" sz="3200" dirty="0" smtClean="0">
                <a:solidFill>
                  <a:srgbClr val="002060"/>
                </a:solidFill>
                <a:latin typeface="Comic Sans MS" panose="030F0702030302020204" pitchFamily="66" charset="0"/>
              </a:rPr>
              <a:t>This was his rescue idea.</a:t>
            </a:r>
          </a:p>
          <a:p>
            <a:pPr marL="0" indent="0">
              <a:buNone/>
            </a:pPr>
            <a:r>
              <a:rPr lang="en-GB" sz="3200" dirty="0" smtClean="0">
                <a:solidFill>
                  <a:srgbClr val="002060"/>
                </a:solidFill>
                <a:latin typeface="Comic Sans MS" panose="030F0702030302020204" pitchFamily="66" charset="0"/>
              </a:rPr>
              <a:t>Today you are going to think of all the things that could have gone wrong with this plan</a:t>
            </a:r>
          </a:p>
          <a:p>
            <a:endParaRPr lang="en-GB" sz="3200" dirty="0">
              <a:latin typeface="Comic Sans MS" panose="030F0702030302020204" pitchFamily="66" charset="0"/>
            </a:endParaRPr>
          </a:p>
          <a:p>
            <a:pPr marL="0" indent="0" algn="ctr">
              <a:buNone/>
            </a:pPr>
            <a:endParaRPr lang="en-GB" sz="3200" dirty="0" smtClean="0">
              <a:latin typeface="Comic Sans MS" panose="030F0702030302020204" pitchFamily="66" charset="0"/>
            </a:endParaRPr>
          </a:p>
          <a:p>
            <a:pPr marL="0" indent="0">
              <a:buNone/>
            </a:pPr>
            <a:endParaRPr lang="en-GB" sz="2600" dirty="0">
              <a:latin typeface="Comic Sans MS" panose="030F0702030302020204" pitchFamily="66" charset="0"/>
            </a:endParaRPr>
          </a:p>
        </p:txBody>
      </p:sp>
      <p:sp>
        <p:nvSpPr>
          <p:cNvPr id="5" name="AutoShape 2" descr="The Magic Box Box Art - Lessons - Tes Tea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26" name="Picture 2" descr="THE SNAIL AND THE WHALE | Book by Julia Donaldson and Axel Scheff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582" y="194975"/>
            <a:ext cx="3632751"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423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u="sng" dirty="0">
                <a:latin typeface="Comic Sans MS" panose="030F0702030302020204" pitchFamily="66" charset="0"/>
              </a:rPr>
              <a:t/>
            </a:r>
            <a:br>
              <a:rPr lang="en-GB" u="sng" dirty="0">
                <a:latin typeface="Comic Sans MS" panose="030F0702030302020204" pitchFamily="66" charset="0"/>
              </a:rPr>
            </a:br>
            <a:endParaRPr lang="en-GB" u="sng" dirty="0">
              <a:latin typeface="Comic Sans MS" panose="030F0702030302020204" pitchFamily="66" charset="0"/>
            </a:endParaRPr>
          </a:p>
        </p:txBody>
      </p:sp>
      <p:sp>
        <p:nvSpPr>
          <p:cNvPr id="3" name="Content Placeholder 2"/>
          <p:cNvSpPr>
            <a:spLocks noGrp="1"/>
          </p:cNvSpPr>
          <p:nvPr>
            <p:ph idx="1"/>
          </p:nvPr>
        </p:nvSpPr>
        <p:spPr>
          <a:xfrm>
            <a:off x="307975" y="194974"/>
            <a:ext cx="8458200" cy="6434426"/>
          </a:xfrm>
        </p:spPr>
        <p:txBody>
          <a:bodyPr>
            <a:normAutofit/>
          </a:bodyPr>
          <a:lstStyle/>
          <a:p>
            <a:endParaRPr lang="en-GB" sz="2400" dirty="0">
              <a:solidFill>
                <a:srgbClr val="FF0000"/>
              </a:solidFill>
              <a:latin typeface="Comic Sans MS" panose="030F0702030302020204" pitchFamily="66" charset="0"/>
            </a:endParaRPr>
          </a:p>
          <a:p>
            <a:pPr marL="0" indent="0">
              <a:buNone/>
            </a:pPr>
            <a:endParaRPr lang="en-GB" sz="2400" dirty="0">
              <a:latin typeface="Comic Sans MS" panose="030F0702030302020204" pitchFamily="66" charset="0"/>
            </a:endParaRPr>
          </a:p>
          <a:p>
            <a:endParaRPr lang="en-GB" sz="2400" dirty="0">
              <a:latin typeface="Comic Sans MS" panose="030F0702030302020204" pitchFamily="66" charset="0"/>
            </a:endParaRPr>
          </a:p>
          <a:p>
            <a:pPr marL="0" indent="0" algn="ctr">
              <a:buNone/>
            </a:pPr>
            <a:endParaRPr lang="en-GB" sz="2400" dirty="0" smtClean="0">
              <a:latin typeface="Comic Sans MS" panose="030F0702030302020204" pitchFamily="66" charset="0"/>
            </a:endParaRPr>
          </a:p>
          <a:p>
            <a:pPr marL="0" indent="0">
              <a:buNone/>
            </a:pPr>
            <a:endParaRPr lang="en-GB" sz="2600" dirty="0">
              <a:latin typeface="Comic Sans MS" panose="030F0702030302020204" pitchFamily="66" charset="0"/>
            </a:endParaRPr>
          </a:p>
        </p:txBody>
      </p:sp>
      <p:sp>
        <p:nvSpPr>
          <p:cNvPr id="5" name="AutoShape 2" descr="The Magic Box Box Art - Lessons - Tes Tea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 name="Rectangle 3"/>
          <p:cNvSpPr/>
          <p:nvPr/>
        </p:nvSpPr>
        <p:spPr>
          <a:xfrm>
            <a:off x="990600" y="304800"/>
            <a:ext cx="8001000" cy="6028317"/>
          </a:xfrm>
          <a:prstGeom prst="rect">
            <a:avLst/>
          </a:prstGeom>
        </p:spPr>
        <p:txBody>
          <a:bodyPr wrap="square">
            <a:spAutoFit/>
          </a:bodyPr>
          <a:lstStyle/>
          <a:p>
            <a:pPr lvl="0">
              <a:lnSpc>
                <a:spcPct val="90000"/>
              </a:lnSpc>
              <a:spcBef>
                <a:spcPts val="1000"/>
              </a:spcBef>
            </a:pPr>
            <a:r>
              <a:rPr lang="en-GB" sz="2400" dirty="0" smtClean="0">
                <a:solidFill>
                  <a:srgbClr val="002060"/>
                </a:solidFill>
                <a:latin typeface="Comic Sans MS" panose="030F0702030302020204" pitchFamily="66" charset="0"/>
              </a:rPr>
              <a:t>You could think about:</a:t>
            </a:r>
          </a:p>
          <a:p>
            <a:pPr marL="342900" lvl="0" indent="-342900">
              <a:lnSpc>
                <a:spcPct val="90000"/>
              </a:lnSpc>
              <a:spcBef>
                <a:spcPts val="1000"/>
              </a:spcBef>
              <a:buFont typeface="Arial" panose="020B0604020202020204" pitchFamily="34" charset="0"/>
              <a:buChar char="•"/>
            </a:pPr>
            <a:r>
              <a:rPr lang="en-GB" sz="2400" dirty="0" smtClean="0">
                <a:solidFill>
                  <a:srgbClr val="002060"/>
                </a:solidFill>
                <a:latin typeface="Comic Sans MS" panose="030F0702030302020204" pitchFamily="66" charset="0"/>
              </a:rPr>
              <a:t>His speed.</a:t>
            </a:r>
          </a:p>
          <a:p>
            <a:pPr marL="342900" lvl="0" indent="-342900">
              <a:lnSpc>
                <a:spcPct val="90000"/>
              </a:lnSpc>
              <a:spcBef>
                <a:spcPts val="1000"/>
              </a:spcBef>
              <a:buFont typeface="Arial" panose="020B0604020202020204" pitchFamily="34" charset="0"/>
              <a:buChar char="•"/>
            </a:pPr>
            <a:r>
              <a:rPr lang="en-GB" sz="2400" dirty="0" smtClean="0">
                <a:solidFill>
                  <a:srgbClr val="002060"/>
                </a:solidFill>
                <a:latin typeface="Comic Sans MS" panose="030F0702030302020204" pitchFamily="66" charset="0"/>
              </a:rPr>
              <a:t>How strong he is.</a:t>
            </a:r>
          </a:p>
          <a:p>
            <a:pPr marL="342900" lvl="0" indent="-342900">
              <a:lnSpc>
                <a:spcPct val="90000"/>
              </a:lnSpc>
              <a:spcBef>
                <a:spcPts val="1000"/>
              </a:spcBef>
              <a:buFont typeface="Arial" panose="020B0604020202020204" pitchFamily="34" charset="0"/>
              <a:buChar char="•"/>
            </a:pPr>
            <a:r>
              <a:rPr lang="en-GB" sz="2400" dirty="0" smtClean="0">
                <a:solidFill>
                  <a:srgbClr val="002060"/>
                </a:solidFill>
                <a:latin typeface="Comic Sans MS" panose="030F0702030302020204" pitchFamily="66" charset="0"/>
              </a:rPr>
              <a:t>His handwriting.</a:t>
            </a:r>
          </a:p>
          <a:p>
            <a:pPr marL="342900" lvl="0" indent="-342900" algn="ctr">
              <a:lnSpc>
                <a:spcPct val="90000"/>
              </a:lnSpc>
              <a:spcBef>
                <a:spcPts val="1000"/>
              </a:spcBef>
              <a:buFont typeface="Arial" panose="020B0604020202020204" pitchFamily="34" charset="0"/>
              <a:buChar char="•"/>
            </a:pPr>
            <a:endParaRPr lang="en-GB" sz="2400" dirty="0">
              <a:solidFill>
                <a:srgbClr val="0070C0"/>
              </a:solidFill>
              <a:latin typeface="Comic Sans MS" panose="030F0702030302020204" pitchFamily="66" charset="0"/>
            </a:endParaRPr>
          </a:p>
          <a:p>
            <a:pPr marL="342900" lvl="0" indent="-342900" algn="ctr">
              <a:lnSpc>
                <a:spcPct val="90000"/>
              </a:lnSpc>
              <a:spcBef>
                <a:spcPts val="1000"/>
              </a:spcBef>
              <a:buFont typeface="Arial" panose="020B0604020202020204" pitchFamily="34" charset="0"/>
              <a:buChar char="•"/>
            </a:pPr>
            <a:endParaRPr lang="en-GB" sz="2400" dirty="0" smtClean="0">
              <a:solidFill>
                <a:srgbClr val="0070C0"/>
              </a:solidFill>
              <a:latin typeface="Comic Sans MS" panose="030F0702030302020204" pitchFamily="66" charset="0"/>
            </a:endParaRPr>
          </a:p>
          <a:p>
            <a:pPr marL="342900" lvl="0" indent="-342900" algn="ctr">
              <a:lnSpc>
                <a:spcPct val="90000"/>
              </a:lnSpc>
              <a:spcBef>
                <a:spcPts val="1000"/>
              </a:spcBef>
              <a:buFont typeface="Arial" panose="020B0604020202020204" pitchFamily="34" charset="0"/>
              <a:buChar char="•"/>
            </a:pPr>
            <a:endParaRPr lang="en-GB" sz="2400" dirty="0" smtClean="0">
              <a:solidFill>
                <a:srgbClr val="0070C0"/>
              </a:solidFill>
              <a:latin typeface="Comic Sans MS" panose="030F0702030302020204" pitchFamily="66" charset="0"/>
            </a:endParaRPr>
          </a:p>
          <a:p>
            <a:pPr marL="342900" lvl="0" indent="-342900" algn="ctr">
              <a:lnSpc>
                <a:spcPct val="90000"/>
              </a:lnSpc>
              <a:spcBef>
                <a:spcPts val="1000"/>
              </a:spcBef>
              <a:buFont typeface="Arial" panose="020B0604020202020204" pitchFamily="34" charset="0"/>
              <a:buChar char="•"/>
            </a:pPr>
            <a:endParaRPr lang="en-GB" sz="2400" dirty="0">
              <a:solidFill>
                <a:srgbClr val="0070C0"/>
              </a:solidFill>
              <a:latin typeface="Comic Sans MS" panose="030F0702030302020204" pitchFamily="66" charset="0"/>
            </a:endParaRPr>
          </a:p>
          <a:p>
            <a:pPr lvl="0">
              <a:lnSpc>
                <a:spcPct val="90000"/>
              </a:lnSpc>
              <a:spcBef>
                <a:spcPts val="1000"/>
              </a:spcBef>
            </a:pPr>
            <a:r>
              <a:rPr lang="en-GB" sz="2400" dirty="0" smtClean="0">
                <a:solidFill>
                  <a:srgbClr val="7030A0"/>
                </a:solidFill>
                <a:latin typeface="Comic Sans MS" panose="030F0702030302020204" pitchFamily="66" charset="0"/>
              </a:rPr>
              <a:t>I might start my writing in this way:</a:t>
            </a:r>
          </a:p>
          <a:p>
            <a:pPr lvl="0">
              <a:lnSpc>
                <a:spcPct val="90000"/>
              </a:lnSpc>
              <a:spcBef>
                <a:spcPts val="1000"/>
              </a:spcBef>
            </a:pPr>
            <a:endParaRPr lang="en-GB" sz="2400" dirty="0">
              <a:latin typeface="Comic Sans MS" panose="030F0702030302020204" pitchFamily="66" charset="0"/>
            </a:endParaRPr>
          </a:p>
          <a:p>
            <a:pPr lvl="0">
              <a:lnSpc>
                <a:spcPct val="90000"/>
              </a:lnSpc>
              <a:spcBef>
                <a:spcPts val="1000"/>
              </a:spcBef>
            </a:pPr>
            <a:r>
              <a:rPr lang="en-GB" sz="2400" dirty="0" smtClean="0">
                <a:latin typeface="Comic Sans MS" panose="030F0702030302020204" pitchFamily="66" charset="0"/>
              </a:rPr>
              <a:t>Although the snail was very clever ( and kind) to think of a plan to help rescue the whale, there were a few things that could have meant that this plan was not very successful…</a:t>
            </a:r>
            <a:endParaRPr lang="en-GB" sz="2400" dirty="0">
              <a:latin typeface="Comic Sans MS" panose="030F0702030302020204" pitchFamily="66" charset="0"/>
            </a:endParaRPr>
          </a:p>
        </p:txBody>
      </p:sp>
      <p:pic>
        <p:nvPicPr>
          <p:cNvPr id="2052" name="Picture 4" descr="The Snail and the Whale review — let's hear it for the snail wh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05812"/>
            <a:ext cx="2133600" cy="31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761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solidFill>
                  <a:schemeClr val="bg1"/>
                </a:solidFill>
              </a:rPr>
              <a:t>Carnival of the Animals</a:t>
            </a:r>
            <a:br>
              <a:rPr lang="en-GB" dirty="0" smtClean="0">
                <a:solidFill>
                  <a:schemeClr val="bg1"/>
                </a:solidFill>
              </a:rPr>
            </a:br>
            <a:r>
              <a:rPr lang="en-GB" sz="2700" i="1" dirty="0" smtClean="0">
                <a:solidFill>
                  <a:schemeClr val="bg1"/>
                </a:solidFill>
              </a:rPr>
              <a:t>An </a:t>
            </a:r>
            <a:r>
              <a:rPr lang="en-GB" sz="2700" i="1" dirty="0">
                <a:solidFill>
                  <a:schemeClr val="bg1"/>
                </a:solidFill>
              </a:rPr>
              <a:t>A</a:t>
            </a:r>
            <a:r>
              <a:rPr lang="en-GB" sz="2700" i="1" dirty="0" smtClean="0">
                <a:solidFill>
                  <a:schemeClr val="bg1"/>
                </a:solidFill>
              </a:rPr>
              <a:t>rt festival</a:t>
            </a:r>
            <a:r>
              <a:rPr lang="en-GB" sz="2700" i="1" dirty="0" smtClean="0"/>
              <a:t>  </a:t>
            </a:r>
            <a:endParaRPr lang="en-GB" sz="2700" i="1" dirty="0"/>
          </a:p>
        </p:txBody>
      </p:sp>
      <p:sp>
        <p:nvSpPr>
          <p:cNvPr id="7" name="Content Placeholder 6"/>
          <p:cNvSpPr>
            <a:spLocks noGrp="1"/>
          </p:cNvSpPr>
          <p:nvPr>
            <p:ph idx="1"/>
          </p:nvPr>
        </p:nvSpPr>
        <p:spPr>
          <a:xfrm>
            <a:off x="457200" y="1600200"/>
            <a:ext cx="4186808" cy="4781128"/>
          </a:xfrm>
        </p:spPr>
        <p:txBody>
          <a:bodyPr>
            <a:normAutofit fontScale="92500" lnSpcReduction="10000"/>
          </a:bodyPr>
          <a:lstStyle/>
          <a:p>
            <a:pPr marL="0" indent="0">
              <a:buNone/>
            </a:pPr>
            <a:endParaRPr lang="en-GB" sz="2200" dirty="0" smtClean="0">
              <a:solidFill>
                <a:schemeClr val="bg1"/>
              </a:solidFill>
            </a:endParaRPr>
          </a:p>
          <a:p>
            <a:pPr marL="0" indent="0">
              <a:buNone/>
            </a:pPr>
            <a:endParaRPr lang="en-GB" sz="2200" dirty="0">
              <a:solidFill>
                <a:schemeClr val="bg1"/>
              </a:solidFill>
            </a:endParaRPr>
          </a:p>
          <a:p>
            <a:pPr marL="0" indent="0">
              <a:buNone/>
            </a:pPr>
            <a:r>
              <a:rPr lang="en-GB" sz="2400" dirty="0" smtClean="0">
                <a:solidFill>
                  <a:schemeClr val="bg1"/>
                </a:solidFill>
              </a:rPr>
              <a:t>For the next few weeks we are going to run a series of art lessons based around animals.</a:t>
            </a:r>
          </a:p>
          <a:p>
            <a:pPr marL="0" indent="0">
              <a:buNone/>
            </a:pPr>
            <a:r>
              <a:rPr lang="en-GB" sz="2400" dirty="0" smtClean="0">
                <a:solidFill>
                  <a:schemeClr val="bg1"/>
                </a:solidFill>
              </a:rPr>
              <a:t> So whether you are working at home or in school you can create some great pictures. We would like to fill the Farnborough Art Gallery  with your work to create a “Carnival of the Animals.” </a:t>
            </a:r>
          </a:p>
          <a:p>
            <a:pPr marL="0" indent="0">
              <a:buNone/>
            </a:pPr>
            <a:r>
              <a:rPr lang="en-GB" sz="2400" dirty="0" smtClean="0">
                <a:solidFill>
                  <a:schemeClr val="bg1"/>
                </a:solidFill>
              </a:rPr>
              <a:t>If you are home learning,  you can scan your work and send it in to your teacher</a:t>
            </a:r>
            <a:r>
              <a:rPr lang="en-GB" sz="2200" dirty="0" smtClean="0">
                <a:solidFill>
                  <a:schemeClr val="bg1"/>
                </a:solidFill>
              </a:rPr>
              <a:t>. </a:t>
            </a:r>
          </a:p>
        </p:txBody>
      </p:sp>
      <p:sp>
        <p:nvSpPr>
          <p:cNvPr id="2" name="Oval 1"/>
          <p:cNvSpPr/>
          <p:nvPr/>
        </p:nvSpPr>
        <p:spPr>
          <a:xfrm>
            <a:off x="4499992" y="1556791"/>
            <a:ext cx="4176464" cy="2304257"/>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4499992" y="2276872"/>
            <a:ext cx="3960440" cy="1200329"/>
          </a:xfrm>
          <a:prstGeom prst="rect">
            <a:avLst/>
          </a:prstGeom>
          <a:noFill/>
        </p:spPr>
        <p:txBody>
          <a:bodyPr wrap="square" rtlCol="0">
            <a:spAutoFit/>
          </a:bodyPr>
          <a:lstStyle/>
          <a:p>
            <a:pPr algn="ctr"/>
            <a:r>
              <a:rPr lang="en-GB" b="1" i="1" dirty="0">
                <a:solidFill>
                  <a:prstClr val="white"/>
                </a:solidFill>
              </a:rPr>
              <a:t>Good luck, have fun and   we want you to be creative, so if you have your own ideas we would love to see your artwork!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7" y="0"/>
            <a:ext cx="2152650" cy="2124075"/>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8162" y="4292301"/>
            <a:ext cx="166623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5671" y="116631"/>
            <a:ext cx="1921073" cy="144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7639" y="4077072"/>
            <a:ext cx="170973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970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66" y="692696"/>
            <a:ext cx="2833515" cy="3679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068" y="3789040"/>
            <a:ext cx="5598662" cy="2627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3418" y="237076"/>
            <a:ext cx="5661592" cy="266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19872" y="2903503"/>
            <a:ext cx="5256584" cy="769441"/>
          </a:xfrm>
          <a:prstGeom prst="rect">
            <a:avLst/>
          </a:prstGeom>
          <a:noFill/>
        </p:spPr>
        <p:txBody>
          <a:bodyPr wrap="square" rtlCol="0">
            <a:spAutoFit/>
          </a:bodyPr>
          <a:lstStyle/>
          <a:p>
            <a:pPr algn="ctr"/>
            <a:r>
              <a:rPr lang="en-GB" sz="4400" dirty="0" smtClean="0">
                <a:solidFill>
                  <a:prstClr val="white"/>
                </a:solidFill>
              </a:rPr>
              <a:t>Giraffes </a:t>
            </a:r>
            <a:endParaRPr lang="en-GB" sz="4400" dirty="0">
              <a:solidFill>
                <a:prstClr val="white"/>
              </a:solidFill>
            </a:endParaRPr>
          </a:p>
        </p:txBody>
      </p:sp>
      <p:sp>
        <p:nvSpPr>
          <p:cNvPr id="5" name="Oval 4"/>
          <p:cNvSpPr/>
          <p:nvPr/>
        </p:nvSpPr>
        <p:spPr>
          <a:xfrm>
            <a:off x="162966" y="4869160"/>
            <a:ext cx="2968874"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TextBox 5"/>
          <p:cNvSpPr txBox="1"/>
          <p:nvPr/>
        </p:nvSpPr>
        <p:spPr>
          <a:xfrm>
            <a:off x="467544" y="5301208"/>
            <a:ext cx="2528937" cy="1015663"/>
          </a:xfrm>
          <a:prstGeom prst="rect">
            <a:avLst/>
          </a:prstGeom>
          <a:noFill/>
        </p:spPr>
        <p:txBody>
          <a:bodyPr wrap="square" rtlCol="0">
            <a:spAutoFit/>
          </a:bodyPr>
          <a:lstStyle/>
          <a:p>
            <a:pPr algn="ctr"/>
            <a:r>
              <a:rPr lang="en-GB" sz="2000" b="1" dirty="0" smtClean="0">
                <a:solidFill>
                  <a:prstClr val="white"/>
                </a:solidFill>
              </a:rPr>
              <a:t>You can try just the face or get your giraffe dancing!</a:t>
            </a:r>
            <a:endParaRPr lang="en-GB" sz="2000" b="1" dirty="0">
              <a:solidFill>
                <a:prstClr val="white"/>
              </a:solidFill>
            </a:endParaRPr>
          </a:p>
        </p:txBody>
      </p:sp>
    </p:spTree>
    <p:extLst>
      <p:ext uri="{BB962C8B-B14F-4D97-AF65-F5344CB8AC3E}">
        <p14:creationId xmlns:p14="http://schemas.microsoft.com/office/powerpoint/2010/main" val="2800555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29334"/>
            <a:ext cx="3581046" cy="465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344" y="344192"/>
            <a:ext cx="4646104"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58344" y="3213437"/>
            <a:ext cx="2160240" cy="1015663"/>
          </a:xfrm>
          <a:prstGeom prst="rect">
            <a:avLst/>
          </a:prstGeom>
          <a:noFill/>
        </p:spPr>
        <p:txBody>
          <a:bodyPr wrap="square" rtlCol="0">
            <a:spAutoFit/>
          </a:bodyPr>
          <a:lstStyle/>
          <a:p>
            <a:r>
              <a:rPr lang="en-GB" sz="2000" b="1" dirty="0" smtClean="0">
                <a:solidFill>
                  <a:prstClr val="white"/>
                </a:solidFill>
              </a:rPr>
              <a:t>1. Fold the paper so have  8  folds. Start the nose</a:t>
            </a:r>
            <a:r>
              <a:rPr lang="en-GB" b="1" dirty="0" smtClean="0">
                <a:solidFill>
                  <a:prstClr val="white"/>
                </a:solidFill>
              </a:rPr>
              <a:t>.</a:t>
            </a:r>
            <a:endParaRPr lang="en-GB" b="1" dirty="0">
              <a:solidFill>
                <a:prstClr val="white"/>
              </a:solidFill>
            </a:endParaRPr>
          </a:p>
        </p:txBody>
      </p:sp>
      <p:sp>
        <p:nvSpPr>
          <p:cNvPr id="3" name="TextBox 2"/>
          <p:cNvSpPr txBox="1"/>
          <p:nvPr/>
        </p:nvSpPr>
        <p:spPr>
          <a:xfrm>
            <a:off x="6516216" y="3213437"/>
            <a:ext cx="2088232" cy="707886"/>
          </a:xfrm>
          <a:prstGeom prst="rect">
            <a:avLst/>
          </a:prstGeom>
          <a:noFill/>
        </p:spPr>
        <p:txBody>
          <a:bodyPr wrap="square" rtlCol="0">
            <a:spAutoFit/>
          </a:bodyPr>
          <a:lstStyle/>
          <a:p>
            <a:r>
              <a:rPr lang="en-GB" sz="2000" b="1" dirty="0" smtClean="0">
                <a:solidFill>
                  <a:prstClr val="white"/>
                </a:solidFill>
              </a:rPr>
              <a:t>2. Draw the mouth.</a:t>
            </a:r>
            <a:endParaRPr lang="en-GB" sz="2000" b="1" dirty="0">
              <a:solidFill>
                <a:prstClr val="white"/>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975400" y="3977828"/>
            <a:ext cx="2573509" cy="307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501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30" y="188639"/>
            <a:ext cx="8782250" cy="34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0230" y="3636964"/>
            <a:ext cx="2733578" cy="707886"/>
          </a:xfrm>
          <a:prstGeom prst="rect">
            <a:avLst/>
          </a:prstGeom>
          <a:noFill/>
        </p:spPr>
        <p:txBody>
          <a:bodyPr wrap="square" rtlCol="0">
            <a:spAutoFit/>
          </a:bodyPr>
          <a:lstStyle/>
          <a:p>
            <a:r>
              <a:rPr lang="en-GB" sz="2000" b="1" dirty="0" smtClean="0">
                <a:solidFill>
                  <a:prstClr val="white"/>
                </a:solidFill>
              </a:rPr>
              <a:t>3. Draw the sides of the face</a:t>
            </a:r>
            <a:r>
              <a:rPr lang="en-GB" dirty="0" smtClean="0">
                <a:solidFill>
                  <a:prstClr val="white"/>
                </a:solidFill>
              </a:rPr>
              <a:t>. </a:t>
            </a:r>
            <a:endParaRPr lang="en-GB" dirty="0">
              <a:solidFill>
                <a:prstClr val="white"/>
              </a:solidFill>
            </a:endParaRPr>
          </a:p>
        </p:txBody>
      </p:sp>
      <p:sp>
        <p:nvSpPr>
          <p:cNvPr id="3" name="TextBox 2"/>
          <p:cNvSpPr txBox="1"/>
          <p:nvPr/>
        </p:nvSpPr>
        <p:spPr>
          <a:xfrm>
            <a:off x="3203848" y="3636964"/>
            <a:ext cx="2664296" cy="400110"/>
          </a:xfrm>
          <a:prstGeom prst="rect">
            <a:avLst/>
          </a:prstGeom>
          <a:noFill/>
        </p:spPr>
        <p:txBody>
          <a:bodyPr wrap="square" rtlCol="0">
            <a:spAutoFit/>
          </a:bodyPr>
          <a:lstStyle/>
          <a:p>
            <a:r>
              <a:rPr lang="en-GB" sz="2000" b="1" dirty="0" smtClean="0">
                <a:solidFill>
                  <a:prstClr val="white"/>
                </a:solidFill>
              </a:rPr>
              <a:t>4. Add the 2  horns.</a:t>
            </a:r>
            <a:endParaRPr lang="en-GB" sz="2000" b="1" dirty="0">
              <a:solidFill>
                <a:prstClr val="white"/>
              </a:solidFill>
            </a:endParaRPr>
          </a:p>
        </p:txBody>
      </p:sp>
      <p:sp>
        <p:nvSpPr>
          <p:cNvPr id="4" name="TextBox 3"/>
          <p:cNvSpPr txBox="1"/>
          <p:nvPr/>
        </p:nvSpPr>
        <p:spPr>
          <a:xfrm>
            <a:off x="6228184" y="3636964"/>
            <a:ext cx="2664296" cy="400110"/>
          </a:xfrm>
          <a:prstGeom prst="rect">
            <a:avLst/>
          </a:prstGeom>
          <a:noFill/>
        </p:spPr>
        <p:txBody>
          <a:bodyPr wrap="square" rtlCol="0">
            <a:spAutoFit/>
          </a:bodyPr>
          <a:lstStyle/>
          <a:p>
            <a:r>
              <a:rPr lang="en-GB" sz="2000" b="1" dirty="0" smtClean="0">
                <a:solidFill>
                  <a:prstClr val="white"/>
                </a:solidFill>
              </a:rPr>
              <a:t>5. Draw 2 ears.</a:t>
            </a:r>
            <a:endParaRPr lang="en-GB" sz="2000" b="1" dirty="0">
              <a:solidFill>
                <a:prstClr val="white"/>
              </a:solidFill>
            </a:endParaRPr>
          </a:p>
        </p:txBody>
      </p:sp>
    </p:spTree>
    <p:extLst>
      <p:ext uri="{BB962C8B-B14F-4D97-AF65-F5344CB8AC3E}">
        <p14:creationId xmlns:p14="http://schemas.microsoft.com/office/powerpoint/2010/main" val="4080086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ldrens drawings on blue design template">
  <a:themeElements>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fontScheme name="Childrens drawings on blue design templat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Elementary_classroom_rules_presentation">
  <a:themeElements>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lass Rules for Third Grad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lass Rules for Third Grad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lass Rules for Third Grad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lass Rules for Third Grad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lass Rules for Third Grad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lass Rules for Third Grad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lass Rules for Third Grad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lass Rules for Third Grad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lementary_classroom_rules_presentation">
  <a:themeElements>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lass Rules for Third Grad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lass Rules for Third Grad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lass Rules for Third Grad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lass Rules for Third Grad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lass Rules for Third Grad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lass Rules for Third Grad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lass Rules for Third Grad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lass Rules for Third Grad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Zoom-PowerPoint-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6" id="{4C616217-E183-134E-A8FC-F4B3916EFF6E}" vid="{F30FFA8A-4E99-3D45-892D-20BB4DC77DF4}"/>
    </a:ext>
  </a:extLst>
</a:theme>
</file>

<file path=ppt/theme/theme7.xml><?xml version="1.0" encoding="utf-8"?>
<a:theme xmlns:a="http://schemas.openxmlformats.org/drawingml/2006/main" name="6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10008</TotalTime>
  <Words>800</Words>
  <Application>Microsoft Office PowerPoint</Application>
  <PresentationFormat>On-screen Show (4:3)</PresentationFormat>
  <Paragraphs>93</Paragraphs>
  <Slides>21</Slides>
  <Notes>0</Notes>
  <HiddenSlides>0</HiddenSlides>
  <MMClips>0</MMClips>
  <ScaleCrop>false</ScaleCrop>
  <HeadingPairs>
    <vt:vector size="4" baseType="variant">
      <vt:variant>
        <vt:lpstr>Theme</vt:lpstr>
      </vt:variant>
      <vt:variant>
        <vt:i4>8</vt:i4>
      </vt:variant>
      <vt:variant>
        <vt:lpstr>Slide Titles</vt:lpstr>
      </vt:variant>
      <vt:variant>
        <vt:i4>21</vt:i4>
      </vt:variant>
    </vt:vector>
  </HeadingPairs>
  <TitlesOfParts>
    <vt:vector size="29" baseType="lpstr">
      <vt:lpstr>Childrens drawings on blue design template</vt:lpstr>
      <vt:lpstr>1_Office Theme</vt:lpstr>
      <vt:lpstr>Elementary_classroom_rules_presentation</vt:lpstr>
      <vt:lpstr>2_Elementary_classroom_rules_presentation</vt:lpstr>
      <vt:lpstr>2_Office Theme</vt:lpstr>
      <vt:lpstr>Zoom-PowerPoint-Template</vt:lpstr>
      <vt:lpstr>6_Office Theme</vt:lpstr>
      <vt:lpstr>3_Office Theme</vt:lpstr>
      <vt:lpstr>Good morning Unicorns!</vt:lpstr>
      <vt:lpstr>Let’s start the day by being… </vt:lpstr>
      <vt:lpstr>PowerPoint Presentation</vt:lpstr>
      <vt:lpstr> </vt:lpstr>
      <vt:lpstr> </vt:lpstr>
      <vt:lpstr>Carnival of the Animals An Art festival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If you are painting the moonlit sky…… </vt:lpstr>
      <vt:lpstr>If you are painting the moonlit sky…… </vt:lpstr>
      <vt:lpstr>PowerPoint Presentation</vt:lpstr>
      <vt:lpstr>PowerPoint Presentation</vt:lpstr>
      <vt:lpstr>        Reading online </vt:lpstr>
      <vt:lpstr>   </vt:lpstr>
      <vt:lpstr>Maths Bingo</vt:lpstr>
      <vt:lpstr>                  Enjoy, Unicorns!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Unicorns!</dc:title>
  <dc:creator>user</dc:creator>
  <cp:lastModifiedBy>user</cp:lastModifiedBy>
  <cp:revision>190</cp:revision>
  <dcterms:created xsi:type="dcterms:W3CDTF">2020-03-17T20:05:19Z</dcterms:created>
  <dcterms:modified xsi:type="dcterms:W3CDTF">2020-06-20T11:26:43Z</dcterms:modified>
</cp:coreProperties>
</file>