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893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76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37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693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79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2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685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233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76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12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39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6301C-3FE7-483D-BED1-8C60656EA96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8401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38" y="116632"/>
            <a:ext cx="7183355" cy="661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083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14300"/>
            <a:ext cx="7534275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111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42875"/>
            <a:ext cx="72771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651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52413"/>
            <a:ext cx="8134350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033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780310" cy="515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276237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For days he tunnels, twists and winds, but all the treasure that he finds,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Is two small buttons, half a cork, a toffee and a plastic fork.</a:t>
            </a:r>
            <a:endParaRPr lang="en-GB" sz="2400" dirty="0">
              <a:solidFill>
                <a:schemeClr val="bg1"/>
              </a:solidFill>
              <a:latin typeface="SassoonCR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246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39"/>
            <a:ext cx="6912768" cy="507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5263836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The lizard flicks and angry tail. “Have one last try, and if you fail,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To find that treasure down below, I’ll feed you to my hungry crow.”</a:t>
            </a:r>
            <a:endParaRPr lang="en-GB" sz="2400" dirty="0">
              <a:solidFill>
                <a:schemeClr val="bg1"/>
              </a:solidFill>
              <a:latin typeface="SassoonCR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15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80975"/>
            <a:ext cx="6896100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616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3825"/>
            <a:ext cx="7200900" cy="661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134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33350"/>
            <a:ext cx="7372350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06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85725"/>
            <a:ext cx="7115175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209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23825"/>
            <a:ext cx="7248525" cy="661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72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95250"/>
            <a:ext cx="732472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726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33350"/>
            <a:ext cx="7134225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778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52388"/>
            <a:ext cx="7477125" cy="6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827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9063"/>
            <a:ext cx="7543800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558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"/>
          <a:stretch/>
        </p:blipFill>
        <p:spPr bwMode="auto">
          <a:xfrm>
            <a:off x="2503714" y="157163"/>
            <a:ext cx="4235224" cy="65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025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5832648" cy="645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598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90488"/>
            <a:ext cx="8429625" cy="667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477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247650"/>
            <a:ext cx="7172325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137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89" y="161295"/>
            <a:ext cx="7250011" cy="658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421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59062"/>
            <a:ext cx="6480720" cy="434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60289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“</a:t>
            </a:r>
            <a:r>
              <a:rPr lang="en-GB" sz="2400" dirty="0" err="1" smtClean="0">
                <a:solidFill>
                  <a:schemeClr val="bg1"/>
                </a:solidFill>
                <a:latin typeface="SassoonCRInfant" pitchFamily="2" charset="0"/>
              </a:rPr>
              <a:t>Superworm</a:t>
            </a:r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 is super long. </a:t>
            </a:r>
            <a:r>
              <a:rPr lang="en-GB" sz="2400" dirty="0" err="1" smtClean="0">
                <a:solidFill>
                  <a:schemeClr val="bg1"/>
                </a:solidFill>
                <a:latin typeface="SassoonCRInfant" pitchFamily="2" charset="0"/>
              </a:rPr>
              <a:t>Superworm</a:t>
            </a:r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 is super strong.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Watch him wiggle! See him squirm! Hip, hip, hooray for SUPERWORM!”</a:t>
            </a:r>
            <a:endParaRPr lang="en-GB" sz="2400" dirty="0">
              <a:solidFill>
                <a:schemeClr val="bg1"/>
              </a:solidFill>
              <a:latin typeface="SassoonCRInfant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7639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Then toads and beetles, bees and bugs, brother snails and sister slugs, 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Uncle ant and earwig aunt, clap and cheer and chant this chant…</a:t>
            </a:r>
            <a:endParaRPr lang="en-GB" sz="2400" dirty="0">
              <a:solidFill>
                <a:schemeClr val="bg1"/>
              </a:solidFill>
              <a:latin typeface="SassoonCR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344816" cy="641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51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119063"/>
            <a:ext cx="7458075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336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61913"/>
            <a:ext cx="758190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653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1913"/>
            <a:ext cx="720090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542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4288"/>
            <a:ext cx="7572375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676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52388"/>
            <a:ext cx="7362825" cy="6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403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9050"/>
            <a:ext cx="75057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353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ysClr val="window" lastClr="FFFFFF"/>
      </a:lt1>
      <a:dk2>
        <a:srgbClr val="009900"/>
      </a:dk2>
      <a:lt2>
        <a:srgbClr val="6DAA2D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122</Words>
  <Application>Microsoft Office PowerPoint</Application>
  <PresentationFormat>On-screen Show (4:3)</PresentationFormat>
  <Paragraphs>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7hills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B.Partridge</dc:creator>
  <cp:lastModifiedBy>teacher</cp:lastModifiedBy>
  <cp:revision>4</cp:revision>
  <dcterms:created xsi:type="dcterms:W3CDTF">2013-06-04T13:39:28Z</dcterms:created>
  <dcterms:modified xsi:type="dcterms:W3CDTF">2020-06-03T09:02:49Z</dcterms:modified>
</cp:coreProperties>
</file>