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06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7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8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5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4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8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6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6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5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F2D3B-F8E6-4193-B706-8876DDCF0EFF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55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2PnnFrPaRg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2929" y="2803733"/>
            <a:ext cx="17892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u="sng" dirty="0" smtClean="0">
                <a:solidFill>
                  <a:srgbClr val="000000"/>
                </a:solidFill>
              </a:rPr>
              <a:t>PSHE</a:t>
            </a:r>
            <a:endParaRPr lang="en-GB" sz="4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962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Talking to the people in our household is always a  good thing to do and helps us to understand some of the new things that are happening in our lives at the moment.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St Joseph's Catholic Primary, Brighton - PS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53" y="102097"/>
            <a:ext cx="242202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54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1450" y="0"/>
            <a:ext cx="6870700" cy="1600200"/>
          </a:xfrm>
        </p:spPr>
        <p:txBody>
          <a:bodyPr/>
          <a:lstStyle/>
          <a:p>
            <a:r>
              <a:rPr lang="en-GB" sz="3200" dirty="0" smtClean="0">
                <a:solidFill>
                  <a:srgbClr val="C13F52"/>
                </a:solidFill>
                <a:latin typeface="Comic Sans MS" panose="030F0702030302020204" pitchFamily="66" charset="0"/>
              </a:rPr>
              <a:t>Click on the link below:</a:t>
            </a:r>
            <a:endParaRPr lang="en-GB" sz="3200" dirty="0">
              <a:solidFill>
                <a:srgbClr val="C13F5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2" y="1752600"/>
            <a:ext cx="7886700" cy="4351338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While We Can't Hug - YouTube</a:t>
            </a:r>
            <a:endParaRPr lang="en-GB" dirty="0"/>
          </a:p>
        </p:txBody>
      </p:sp>
      <p:sp>
        <p:nvSpPr>
          <p:cNvPr id="4" name="AutoShape 2" descr="https://mail.lgflmail.org/owa/service.svc/s/GetFileAttachment?id=AAMkAGNlOTk5ZTBkLWI4MjAtNDNmYy1hNjM4LTMwYzc2MTFmNjU4ZgBGAAAAAABL5hIRdoKKRJmhclEV8SvgBwCBk%2FCLeV5STrcKLc6uLZ3cAADCSZ3iAADZGvVm2AXpSJYcA2bVz9fjAARBiJDfAAABEgAQAL8wMml61l9GjWkH0LAVFXw%3D&amp;X-OWA-CANARY=MlNASZ3zNU2cs1iyiQIaYdp84kpTAtgIO7JYB4umxR1_S0pLCfADpfYJBmCDwAMkJecfPJ0oMB8."/>
          <p:cNvSpPr>
            <a:spLocks noChangeAspect="1" noChangeArrowheads="1"/>
          </p:cNvSpPr>
          <p:nvPr/>
        </p:nvSpPr>
        <p:spPr bwMode="auto">
          <a:xfrm>
            <a:off x="63500" y="-136525"/>
            <a:ext cx="3200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48101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49339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3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9372600" cy="1600200"/>
          </a:xfrm>
        </p:spPr>
        <p:txBody>
          <a:bodyPr/>
          <a:lstStyle/>
          <a:p>
            <a:pPr algn="l"/>
            <a:r>
              <a:rPr lang="en-GB" sz="3600" dirty="0" smtClean="0">
                <a:solidFill>
                  <a:srgbClr val="C13F52"/>
                </a:solidFill>
              </a:rPr>
              <a:t>Now think about these questions:</a:t>
            </a:r>
            <a:endParaRPr lang="en-GB" sz="3600" dirty="0">
              <a:solidFill>
                <a:srgbClr val="C13F5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Why can’t we hug the hedgehog and </a:t>
            </a:r>
            <a:r>
              <a:rPr lang="en-GB" sz="3200" dirty="0" smtClean="0">
                <a:latin typeface="Comic Sans MS" panose="030F0702030302020204" pitchFamily="66" charset="0"/>
              </a:rPr>
              <a:t>tortoise?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Can you think of ways hedgehog and tortoise can play without hugging?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49339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41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Click on the link below:</vt:lpstr>
      <vt:lpstr>Now think about these questions: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yvonne murray</cp:lastModifiedBy>
  <cp:revision>2</cp:revision>
  <dcterms:created xsi:type="dcterms:W3CDTF">2020-06-07T10:57:19Z</dcterms:created>
  <dcterms:modified xsi:type="dcterms:W3CDTF">2020-06-07T12:28:58Z</dcterms:modified>
</cp:coreProperties>
</file>