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0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2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5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0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C98F-1DCA-40E7-8A73-024FD53C0B13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BD00-4E91-4851-A4CD-1513DCE15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tl.org.uk/resources/boredom-busting-board-gam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tl.org.uk/resources/bridging-the-g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tl.org.uk/resources/recycl%20ed-plan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786" y="1072055"/>
            <a:ext cx="41936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Outdoor Home Learning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1059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99448" y="4611433"/>
            <a:ext cx="280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9933"/>
                </a:solidFill>
              </a:rPr>
              <a:t>Open the link to investigate this further…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873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48" y="1622225"/>
            <a:ext cx="4562475" cy="298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91906" y="1648629"/>
            <a:ext cx="33720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Played all the board games in your house already? </a:t>
            </a:r>
          </a:p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Then it’s time to invent a new one. This could be desk-based or if you have the space take it outside and go large-scale with family member counters, real ladders and …real snakes!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3955" y="47249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https://www.ltl.org.uk/resources/boredom-busting-board-games/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01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786" y="1072055"/>
            <a:ext cx="41936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Outdoor Home Learning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1059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99448" y="4611433"/>
            <a:ext cx="280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9933"/>
                </a:solidFill>
              </a:rPr>
              <a:t>Open the link to investigate this further…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873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93" y="1784622"/>
            <a:ext cx="3692403" cy="2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3600" y="1784622"/>
            <a:ext cx="3305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Bridging the Gap </a:t>
            </a:r>
          </a:p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Can you build a bridge that will hold your weight and enable you to cross a puddle, a raging tarpaulin river, or a bubbling lava blanket? Alternatively go small-scale and create micro bridge to hold a 500g bag of sugar or similar.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0088" y="4796099"/>
            <a:ext cx="501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https://www.ltl.org.uk/resources/bridging-the-gap/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25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-184666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786" y="1072055"/>
            <a:ext cx="41936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Outdoor Home Learning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1059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45770" y="3831771"/>
            <a:ext cx="2917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9933"/>
              </a:solidFill>
            </a:endParaRPr>
          </a:p>
          <a:p>
            <a:endParaRPr lang="en-GB" b="1" dirty="0">
              <a:solidFill>
                <a:srgbClr val="FF9933"/>
              </a:solidFill>
            </a:endParaRPr>
          </a:p>
          <a:p>
            <a:endParaRPr lang="en-GB" b="1" dirty="0">
              <a:solidFill>
                <a:srgbClr val="FF9933"/>
              </a:solidFill>
            </a:endParaRPr>
          </a:p>
          <a:p>
            <a:r>
              <a:rPr lang="en-GB" b="1" dirty="0">
                <a:solidFill>
                  <a:srgbClr val="FF9933"/>
                </a:solidFill>
              </a:rPr>
              <a:t>Open the link to investigate this further…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873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9" y="1662374"/>
            <a:ext cx="3448609" cy="29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4036" y="1662374"/>
            <a:ext cx="40182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Plastic Planters </a:t>
            </a:r>
          </a:p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Give the plastic recycling a new lease of life and design your own planter. You could even use it to grow one of your cuttings in!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https://www.ltl.org.uk/resources/recycl </a:t>
            </a:r>
            <a:r>
              <a:rPr lang="en-GB" dirty="0" err="1">
                <a:hlinkClick r:id="rId4"/>
              </a:rPr>
              <a:t>ed</a:t>
            </a:r>
            <a:r>
              <a:rPr lang="en-GB" dirty="0">
                <a:hlinkClick r:id="rId4"/>
              </a:rPr>
              <a:t>-planters/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7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205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Farnborough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Morrison</dc:creator>
  <cp:lastModifiedBy>Caroline Roberts</cp:lastModifiedBy>
  <cp:revision>21</cp:revision>
  <cp:lastPrinted>2020-06-01T12:56:51Z</cp:lastPrinted>
  <dcterms:created xsi:type="dcterms:W3CDTF">2020-06-01T12:56:39Z</dcterms:created>
  <dcterms:modified xsi:type="dcterms:W3CDTF">2020-06-19T16:15:20Z</dcterms:modified>
</cp:coreProperties>
</file>