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8570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/>
          </p:cNvPr>
          <p:cNvSpPr/>
          <p:nvPr userDrawn="1"/>
        </p:nvSpPr>
        <p:spPr bwMode="auto">
          <a:xfrm>
            <a:off x="457202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solidFill>
                  <a:prstClr val="white"/>
                </a:solidFill>
                <a:latin typeface="Twinkl Light" pitchFamily="2" charset="0"/>
              </a:rPr>
              <a:t> </a:t>
            </a:r>
          </a:p>
        </p:txBody>
      </p:sp>
      <p:sp>
        <p:nvSpPr>
          <p:cNvPr id="5" name="Rectangle 4">
            <a:extLst/>
          </p:cNvPr>
          <p:cNvSpPr/>
          <p:nvPr userDrawn="1"/>
        </p:nvSpPr>
        <p:spPr>
          <a:xfrm>
            <a:off x="3752850" y="4616450"/>
            <a:ext cx="2274888" cy="146685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  <a:latin typeface="Twinkl Light" pitchFamily="2" charset="0"/>
            </a:endParaRPr>
          </a:p>
        </p:txBody>
      </p:sp>
      <p:sp>
        <p:nvSpPr>
          <p:cNvPr id="6" name="Rectangle 5">
            <a:extLst/>
          </p:cNvPr>
          <p:cNvSpPr/>
          <p:nvPr userDrawn="1"/>
        </p:nvSpPr>
        <p:spPr>
          <a:xfrm>
            <a:off x="3752850" y="3067050"/>
            <a:ext cx="2274888" cy="14605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dirty="0">
              <a:solidFill>
                <a:srgbClr val="FFFFFF"/>
              </a:solidFill>
              <a:latin typeface="Twinkl Light" pitchFamily="2" charset="0"/>
            </a:endParaRPr>
          </a:p>
        </p:txBody>
      </p:sp>
      <p:sp>
        <p:nvSpPr>
          <p:cNvPr id="7" name="Rectangle 6">
            <a:extLst/>
          </p:cNvPr>
          <p:cNvSpPr/>
          <p:nvPr userDrawn="1"/>
        </p:nvSpPr>
        <p:spPr>
          <a:xfrm>
            <a:off x="3752850" y="1514481"/>
            <a:ext cx="2274888" cy="14636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  <a:latin typeface="Twinkl Light" pitchFamily="2" charset="0"/>
            </a:endParaRPr>
          </a:p>
        </p:txBody>
      </p:sp>
      <p:sp>
        <p:nvSpPr>
          <p:cNvPr id="9" name="Rectangle 8">
            <a:extLst/>
          </p:cNvPr>
          <p:cNvSpPr/>
          <p:nvPr userDrawn="1"/>
        </p:nvSpPr>
        <p:spPr>
          <a:xfrm>
            <a:off x="6119816" y="4616450"/>
            <a:ext cx="2274887" cy="14668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  <a:latin typeface="Twinkl Light" pitchFamily="2" charset="0"/>
            </a:endParaRPr>
          </a:p>
        </p:txBody>
      </p:sp>
      <p:sp>
        <p:nvSpPr>
          <p:cNvPr id="10" name="Rectangle 9">
            <a:extLst/>
          </p:cNvPr>
          <p:cNvSpPr/>
          <p:nvPr userDrawn="1"/>
        </p:nvSpPr>
        <p:spPr>
          <a:xfrm>
            <a:off x="6119816" y="3067050"/>
            <a:ext cx="2274887" cy="14605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dirty="0">
              <a:solidFill>
                <a:srgbClr val="FFFFFF"/>
              </a:solidFill>
              <a:latin typeface="Twinkl Light" pitchFamily="2" charset="0"/>
            </a:endParaRPr>
          </a:p>
        </p:txBody>
      </p:sp>
      <p:sp>
        <p:nvSpPr>
          <p:cNvPr id="11" name="Rectangle 10">
            <a:extLst/>
          </p:cNvPr>
          <p:cNvSpPr/>
          <p:nvPr userDrawn="1"/>
        </p:nvSpPr>
        <p:spPr>
          <a:xfrm>
            <a:off x="6119816" y="1514481"/>
            <a:ext cx="2274887" cy="14636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  <a:latin typeface="Twinkl Ligh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513946"/>
            <a:ext cx="3295652" cy="4882092"/>
          </a:xfrm>
          <a:prstGeom prst="roundRect">
            <a:avLst>
              <a:gd name="adj" fmla="val 1874"/>
            </a:avLst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>
                <a:latin typeface="Twinkl Light" pitchFamily="2" charset="0"/>
                <a:ea typeface="Sassoon Infant Rg" panose="02000503030000020003" pitchFamily="50" charset="0"/>
              </a:defRPr>
            </a:lvl1pPr>
            <a:lvl2pPr>
              <a:defRPr sz="1600">
                <a:latin typeface="Sassoon Infant Rg" panose="02000503030000020003" pitchFamily="50" charset="0"/>
                <a:ea typeface="Sassoon Infant Rg" panose="02000503030000020003" pitchFamily="50" charset="0"/>
              </a:defRPr>
            </a:lvl2pPr>
            <a:lvl3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3pPr>
            <a:lvl4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4pPr>
            <a:lvl5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9" y="478895"/>
            <a:ext cx="8220075" cy="994306"/>
          </a:xfrm>
        </p:spPr>
        <p:txBody>
          <a:bodyPr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5702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im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/>
          </p:cNvPr>
          <p:cNvSpPr/>
          <p:nvPr userDrawn="1"/>
        </p:nvSpPr>
        <p:spPr bwMode="auto">
          <a:xfrm>
            <a:off x="503241" y="2930531"/>
            <a:ext cx="8137525" cy="3414713"/>
          </a:xfrm>
          <a:prstGeom prst="roundRect">
            <a:avLst>
              <a:gd name="adj" fmla="val 6409"/>
            </a:avLst>
          </a:prstGeom>
          <a:solidFill>
            <a:srgbClr val="FFF9E7"/>
          </a:solidFill>
          <a:ln w="25400" cap="rnd">
            <a:solidFill>
              <a:srgbClr val="FEFB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solidFill>
                  <a:prstClr val="white"/>
                </a:solidFill>
                <a:latin typeface="Twinkl Light" pitchFamily="2" charset="0"/>
              </a:rPr>
              <a:t> </a:t>
            </a:r>
          </a:p>
        </p:txBody>
      </p:sp>
      <p:sp>
        <p:nvSpPr>
          <p:cNvPr id="4" name="Rounded Rectangle 3">
            <a:extLst/>
          </p:cNvPr>
          <p:cNvSpPr/>
          <p:nvPr userDrawn="1"/>
        </p:nvSpPr>
        <p:spPr bwMode="auto">
          <a:xfrm>
            <a:off x="503241" y="512769"/>
            <a:ext cx="8137525" cy="2192337"/>
          </a:xfrm>
          <a:prstGeom prst="roundRect">
            <a:avLst>
              <a:gd name="adj" fmla="val 6409"/>
            </a:avLst>
          </a:prstGeom>
          <a:solidFill>
            <a:srgbClr val="FFF9E7"/>
          </a:solidFill>
          <a:ln w="25400" cap="rnd">
            <a:solidFill>
              <a:srgbClr val="FEFB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solidFill>
                  <a:prstClr val="white"/>
                </a:solidFill>
                <a:latin typeface="Twinkl Light" pitchFamily="2" charset="0"/>
              </a:rPr>
              <a:t> </a:t>
            </a:r>
          </a:p>
        </p:txBody>
      </p:sp>
      <p:sp>
        <p:nvSpPr>
          <p:cNvPr id="5" name="Title 1">
            <a:extLst/>
          </p:cNvPr>
          <p:cNvSpPr txBox="1">
            <a:spLocks/>
          </p:cNvSpPr>
          <p:nvPr userDrawn="1"/>
        </p:nvSpPr>
        <p:spPr>
          <a:xfrm>
            <a:off x="628650" y="3071813"/>
            <a:ext cx="7886700" cy="539750"/>
          </a:xfrm>
          <a:prstGeom prst="rect">
            <a:avLst/>
          </a:prstGeom>
        </p:spPr>
        <p:txBody>
          <a:bodyPr lIns="0" tIns="0" rIns="0" bIns="0" anchor="ctr" anchorCtr="1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Sassoon Infant Md" panose="02000603050000020003" pitchFamily="50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dirty="0">
                <a:solidFill>
                  <a:srgbClr val="1C1C1C"/>
                </a:solidFill>
                <a:latin typeface="Twinkl" pitchFamily="2" charset="0"/>
              </a:rPr>
              <a:t>Success Criteria</a:t>
            </a:r>
          </a:p>
        </p:txBody>
      </p:sp>
      <p:sp>
        <p:nvSpPr>
          <p:cNvPr id="6" name="Title 1">
            <a:extLst/>
          </p:cNvPr>
          <p:cNvSpPr txBox="1">
            <a:spLocks/>
          </p:cNvSpPr>
          <p:nvPr userDrawn="1"/>
        </p:nvSpPr>
        <p:spPr>
          <a:xfrm>
            <a:off x="628650" y="735013"/>
            <a:ext cx="7886700" cy="539750"/>
          </a:xfrm>
          <a:prstGeom prst="rect">
            <a:avLst/>
          </a:prstGeom>
        </p:spPr>
        <p:txBody>
          <a:bodyPr lIns="0" tIns="0" rIns="0" bIns="0" anchor="ctr" anchorCtr="1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Sassoon Infant Md" panose="02000603050000020003" pitchFamily="50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dirty="0">
                <a:solidFill>
                  <a:srgbClr val="1C1C1C"/>
                </a:solidFill>
                <a:latin typeface="Twinkl" pitchFamily="2" charset="0"/>
              </a:rPr>
              <a:t>Aim</a:t>
            </a:r>
          </a:p>
        </p:txBody>
      </p:sp>
      <p:sp>
        <p:nvSpPr>
          <p:cNvPr id="7" name="Content Placeholder 15">
            <a:extLst/>
          </p:cNvPr>
          <p:cNvSpPr txBox="1">
            <a:spLocks/>
          </p:cNvSpPr>
          <p:nvPr userDrawn="1"/>
        </p:nvSpPr>
        <p:spPr>
          <a:xfrm>
            <a:off x="628650" y="3467100"/>
            <a:ext cx="7886700" cy="1409700"/>
          </a:xfrm>
          <a:prstGeom prst="rect">
            <a:avLst/>
          </a:prstGeom>
          <a:noFill/>
          <a:ln w="25400">
            <a:noFill/>
          </a:ln>
        </p:spPr>
        <p:txBody>
          <a:bodyPr lIns="180000" tIns="252000" rIns="252000" bIns="18000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dirty="0">
                <a:latin typeface="Twinkl Light" pitchFamily="2" charset="0"/>
              </a:rPr>
              <a:t>Statement 1 Lorem ipsum </a:t>
            </a:r>
            <a:r>
              <a:rPr lang="en-GB" dirty="0" err="1">
                <a:latin typeface="Twinkl Light" pitchFamily="2" charset="0"/>
              </a:rPr>
              <a:t>dolor</a:t>
            </a:r>
            <a:r>
              <a:rPr lang="en-GB" dirty="0">
                <a:latin typeface="Twinkl Light" pitchFamily="2" charset="0"/>
              </a:rPr>
              <a:t> sit </a:t>
            </a:r>
            <a:r>
              <a:rPr lang="en-GB" dirty="0" err="1">
                <a:latin typeface="Twinkl Light" pitchFamily="2" charset="0"/>
              </a:rPr>
              <a:t>amet</a:t>
            </a:r>
            <a:r>
              <a:rPr lang="en-GB" dirty="0">
                <a:latin typeface="Twinkl Light" pitchFamily="2" charset="0"/>
              </a:rPr>
              <a:t>, </a:t>
            </a:r>
            <a:r>
              <a:rPr lang="en-GB" dirty="0" err="1">
                <a:latin typeface="Twinkl Light" pitchFamily="2" charset="0"/>
              </a:rPr>
              <a:t>consectetur</a:t>
            </a:r>
            <a:r>
              <a:rPr lang="en-GB" dirty="0">
                <a:latin typeface="Twinkl Light" pitchFamily="2" charset="0"/>
              </a:rPr>
              <a:t> </a:t>
            </a:r>
            <a:r>
              <a:rPr lang="en-GB" dirty="0" err="1">
                <a:latin typeface="Twinkl Light" pitchFamily="2" charset="0"/>
              </a:rPr>
              <a:t>adipiscing</a:t>
            </a:r>
            <a:r>
              <a:rPr lang="en-GB" dirty="0">
                <a:latin typeface="Twinkl Light" pitchFamily="2" charset="0"/>
              </a:rPr>
              <a:t> </a:t>
            </a:r>
            <a:r>
              <a:rPr lang="en-GB" dirty="0" err="1">
                <a:latin typeface="Twinkl Light" pitchFamily="2" charset="0"/>
              </a:rPr>
              <a:t>elit</a:t>
            </a:r>
            <a:r>
              <a:rPr lang="en-GB" dirty="0">
                <a:latin typeface="Twinkl Light" pitchFamily="2" charset="0"/>
              </a:rPr>
              <a:t>.</a:t>
            </a:r>
          </a:p>
          <a:p>
            <a:pPr>
              <a:defRPr/>
            </a:pPr>
            <a:r>
              <a:rPr lang="en-GB" dirty="0">
                <a:latin typeface="Twinkl Light" pitchFamily="2" charset="0"/>
              </a:rPr>
              <a:t>Statement 2</a:t>
            </a:r>
          </a:p>
          <a:p>
            <a:pPr lvl="1">
              <a:defRPr/>
            </a:pPr>
            <a:r>
              <a:rPr lang="en-GB" dirty="0">
                <a:latin typeface="Twinkl Light" pitchFamily="2" charset="0"/>
              </a:rPr>
              <a:t>Sub statement</a:t>
            </a:r>
          </a:p>
        </p:txBody>
      </p:sp>
      <p:sp>
        <p:nvSpPr>
          <p:cNvPr id="11" name="Content Placeholder 15"/>
          <p:cNvSpPr>
            <a:spLocks noGrp="1"/>
          </p:cNvSpPr>
          <p:nvPr>
            <p:ph idx="1"/>
          </p:nvPr>
        </p:nvSpPr>
        <p:spPr>
          <a:xfrm>
            <a:off x="628650" y="1127760"/>
            <a:ext cx="7886700" cy="1409700"/>
          </a:xfrm>
        </p:spPr>
        <p:txBody>
          <a:bodyPr>
            <a:normAutofit fontScale="92500" lnSpcReduction="10000"/>
          </a:bodyPr>
          <a:lstStyle>
            <a:lvl1pPr>
              <a:defRPr/>
            </a:lvl1pPr>
            <a:lvl2pPr>
              <a:defRPr/>
            </a:lvl2pPr>
          </a:lstStyle>
          <a:p>
            <a:r>
              <a:rPr lang="en-GB" dirty="0"/>
              <a:t>Statement 1 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r>
              <a:rPr lang="en-GB" dirty="0"/>
              <a:t>Statement 2</a:t>
            </a:r>
          </a:p>
          <a:p>
            <a:pPr lvl="1"/>
            <a:r>
              <a:rPr lang="en-GB" dirty="0"/>
              <a:t>Sub statement</a:t>
            </a:r>
          </a:p>
        </p:txBody>
      </p:sp>
    </p:spTree>
    <p:extLst>
      <p:ext uri="{BB962C8B-B14F-4D97-AF65-F5344CB8AC3E}">
        <p14:creationId xmlns:p14="http://schemas.microsoft.com/office/powerpoint/2010/main" val="2277825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/>
          </p:cNvPr>
          <p:cNvSpPr txBox="1">
            <a:spLocks noChangeArrowheads="1"/>
          </p:cNvSpPr>
          <p:nvPr userDrawn="1"/>
        </p:nvSpPr>
        <p:spPr bwMode="auto">
          <a:xfrm>
            <a:off x="1533527" y="2078038"/>
            <a:ext cx="60674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2400">
                <a:solidFill>
                  <a:srgbClr val="1C1C1C"/>
                </a:solidFill>
                <a:latin typeface="BPreplay" panose="02000503000000020004" pitchFamily="50" charset="0"/>
              </a:rPr>
              <a:t>Please create your title slide, main slides and end slide backgrounds in </a:t>
            </a:r>
            <a:r>
              <a:rPr lang="en-GB" altLang="en-US" sz="2400" b="1">
                <a:solidFill>
                  <a:srgbClr val="1C1C1C"/>
                </a:solidFill>
                <a:latin typeface="BPreplay" panose="02000503000000020004" pitchFamily="50" charset="0"/>
              </a:rPr>
              <a:t>Photoshop</a:t>
            </a:r>
            <a:r>
              <a:rPr lang="en-GB" altLang="en-US" sz="2400">
                <a:solidFill>
                  <a:srgbClr val="1C1C1C"/>
                </a:solidFill>
                <a:latin typeface="BPreplay" panose="02000503000000020004" pitchFamily="50" charset="0"/>
              </a:rPr>
              <a:t> using the </a:t>
            </a:r>
            <a:r>
              <a:rPr lang="en-GB" altLang="en-US" sz="2400" b="1">
                <a:solidFill>
                  <a:srgbClr val="1C1C1C"/>
                </a:solidFill>
                <a:latin typeface="BPreplay" panose="02000503000000020004" pitchFamily="50" charset="0"/>
              </a:rPr>
              <a:t>PowerPoint Actions</a:t>
            </a:r>
            <a:r>
              <a:rPr lang="en-GB" altLang="en-US" sz="2400">
                <a:solidFill>
                  <a:srgbClr val="1C1C1C"/>
                </a:solidFill>
                <a:latin typeface="BPreplay" panose="02000503000000020004" pitchFamily="50" charset="0"/>
              </a:rPr>
              <a:t> (Z:\#Action Templates\#Actions\PowerPoint)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2400">
              <a:solidFill>
                <a:srgbClr val="1C1C1C"/>
              </a:solidFill>
              <a:latin typeface="BPreplay" panose="02000503000000020004" pitchFamily="50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2400">
                <a:solidFill>
                  <a:srgbClr val="1C1C1C"/>
                </a:solidFill>
                <a:latin typeface="BPreplay" panose="02000503000000020004" pitchFamily="50" charset="0"/>
              </a:rPr>
              <a:t>Add your backgrounds to the appropriate </a:t>
            </a:r>
            <a:r>
              <a:rPr lang="en-GB" altLang="en-US" sz="2400" b="1">
                <a:solidFill>
                  <a:srgbClr val="1C1C1C"/>
                </a:solidFill>
                <a:latin typeface="BPreplay" panose="02000503000000020004" pitchFamily="50" charset="0"/>
              </a:rPr>
              <a:t>Master Slides</a:t>
            </a:r>
            <a:r>
              <a:rPr lang="en-GB" altLang="en-US" sz="2400">
                <a:solidFill>
                  <a:srgbClr val="1C1C1C"/>
                </a:solidFill>
                <a:latin typeface="BPreplay" panose="02000503000000020004" pitchFamily="50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3088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/>
          </p:cNvPr>
          <p:cNvSpPr/>
          <p:nvPr userDrawn="1"/>
        </p:nvSpPr>
        <p:spPr bwMode="auto">
          <a:xfrm>
            <a:off x="457202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solidFill>
                  <a:prstClr val="white"/>
                </a:solidFill>
                <a:latin typeface="Twinkl Light" pitchFamily="2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13951"/>
            <a:ext cx="8220075" cy="4882093"/>
          </a:xfrm>
          <a:prstGeom prst="roundRect">
            <a:avLst>
              <a:gd name="adj" fmla="val 1874"/>
            </a:avLst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>
                <a:latin typeface="Twinkl Light" pitchFamily="2" charset="0"/>
                <a:ea typeface="Sassoon Infant Rg" panose="02000503030000020003" pitchFamily="50" charset="0"/>
              </a:defRPr>
            </a:lvl1pPr>
            <a:lvl2pPr>
              <a:defRPr sz="1600">
                <a:latin typeface="Sassoon Infant Rg" panose="02000503030000020003" pitchFamily="50" charset="0"/>
                <a:ea typeface="Sassoon Infant Rg" panose="02000503030000020003" pitchFamily="50" charset="0"/>
              </a:defRPr>
            </a:lvl2pPr>
            <a:lvl3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3pPr>
            <a:lvl4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4pPr>
            <a:lvl5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9" y="478895"/>
            <a:ext cx="8220075" cy="994306"/>
          </a:xfrm>
        </p:spPr>
        <p:txBody>
          <a:bodyPr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2509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/>
          </p:cNvPr>
          <p:cNvSpPr/>
          <p:nvPr userDrawn="1"/>
        </p:nvSpPr>
        <p:spPr bwMode="auto">
          <a:xfrm>
            <a:off x="457202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solidFill>
                  <a:prstClr val="white"/>
                </a:solidFill>
                <a:latin typeface="Twinkl Light" pitchFamily="2" charset="0"/>
              </a:rPr>
              <a:t> </a:t>
            </a:r>
          </a:p>
        </p:txBody>
      </p:sp>
      <p:sp>
        <p:nvSpPr>
          <p:cNvPr id="5" name="Rectangle 4">
            <a:extLst/>
          </p:cNvPr>
          <p:cNvSpPr/>
          <p:nvPr userDrawn="1"/>
        </p:nvSpPr>
        <p:spPr>
          <a:xfrm>
            <a:off x="755652" y="1514475"/>
            <a:ext cx="7632700" cy="4578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FFFFFF"/>
              </a:solidFill>
              <a:latin typeface="Twinkl Light" pitchFamily="2" charset="0"/>
            </a:endParaRPr>
          </a:p>
        </p:txBody>
      </p:sp>
      <p:grpSp>
        <p:nvGrpSpPr>
          <p:cNvPr id="6" name="Group 5"/>
          <p:cNvGrpSpPr>
            <a:grpSpLocks/>
          </p:cNvGrpSpPr>
          <p:nvPr userDrawn="1"/>
        </p:nvGrpSpPr>
        <p:grpSpPr bwMode="auto">
          <a:xfrm>
            <a:off x="4002088" y="1722444"/>
            <a:ext cx="4189412" cy="4162425"/>
            <a:chOff x="4002736" y="1701428"/>
            <a:chExt cx="4189074" cy="4163173"/>
          </a:xfrm>
        </p:grpSpPr>
        <p:sp>
          <p:nvSpPr>
            <p:cNvPr id="7" name="Oval 6">
              <a:extLst/>
            </p:cNvPr>
            <p:cNvSpPr/>
            <p:nvPr userDrawn="1"/>
          </p:nvSpPr>
          <p:spPr bwMode="auto">
            <a:xfrm>
              <a:off x="4002736" y="1734771"/>
              <a:ext cx="1998501" cy="1997434"/>
            </a:xfrm>
            <a:prstGeom prst="ellipse">
              <a:avLst/>
            </a:prstGeom>
            <a:solidFill>
              <a:srgbClr val="FDFE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>
                  <a:solidFill>
                    <a:srgbClr val="1C1C1C"/>
                  </a:solidFill>
                  <a:latin typeface="Twinkl Light" pitchFamily="2" charset="0"/>
                </a:rPr>
                <a:t>Insert text or illustrations here.</a:t>
              </a:r>
            </a:p>
          </p:txBody>
        </p:sp>
        <p:sp>
          <p:nvSpPr>
            <p:cNvPr id="9" name="Oval 8">
              <a:extLst/>
            </p:cNvPr>
            <p:cNvSpPr/>
            <p:nvPr userDrawn="1"/>
          </p:nvSpPr>
          <p:spPr bwMode="auto">
            <a:xfrm>
              <a:off x="6193309" y="1701428"/>
              <a:ext cx="1998501" cy="1997434"/>
            </a:xfrm>
            <a:prstGeom prst="ellipse">
              <a:avLst/>
            </a:prstGeom>
            <a:solidFill>
              <a:srgbClr val="FDFE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>
                  <a:solidFill>
                    <a:srgbClr val="1C1C1C"/>
                  </a:solidFill>
                  <a:latin typeface="Twinkl Light" pitchFamily="2" charset="0"/>
                </a:rPr>
                <a:t>Insert text or illustrations here.</a:t>
              </a:r>
            </a:p>
          </p:txBody>
        </p:sp>
        <p:sp>
          <p:nvSpPr>
            <p:cNvPr id="10" name="Oval 9">
              <a:extLst/>
            </p:cNvPr>
            <p:cNvSpPr/>
            <p:nvPr userDrawn="1"/>
          </p:nvSpPr>
          <p:spPr bwMode="auto">
            <a:xfrm>
              <a:off x="6193309" y="3860816"/>
              <a:ext cx="1996914" cy="1997434"/>
            </a:xfrm>
            <a:prstGeom prst="ellipse">
              <a:avLst/>
            </a:prstGeom>
            <a:solidFill>
              <a:srgbClr val="FDFE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>
                  <a:solidFill>
                    <a:srgbClr val="1C1C1C"/>
                  </a:solidFill>
                  <a:latin typeface="Twinkl Light" pitchFamily="2" charset="0"/>
                </a:rPr>
                <a:t>Insert text or illustrations here.</a:t>
              </a:r>
            </a:p>
          </p:txBody>
        </p:sp>
        <p:sp>
          <p:nvSpPr>
            <p:cNvPr id="11" name="Oval 10">
              <a:extLst/>
            </p:cNvPr>
            <p:cNvSpPr/>
            <p:nvPr userDrawn="1"/>
          </p:nvSpPr>
          <p:spPr bwMode="auto">
            <a:xfrm>
              <a:off x="4002736" y="3865579"/>
              <a:ext cx="1998501" cy="1999022"/>
            </a:xfrm>
            <a:prstGeom prst="ellipse">
              <a:avLst/>
            </a:prstGeom>
            <a:solidFill>
              <a:srgbClr val="FDFE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>
                  <a:solidFill>
                    <a:srgbClr val="1C1C1C"/>
                  </a:solidFill>
                  <a:latin typeface="Twinkl Light" pitchFamily="2" charset="0"/>
                </a:rPr>
                <a:t>Insert text or illustrations here.</a:t>
              </a:r>
            </a:p>
          </p:txBody>
        </p:sp>
      </p:grp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9" y="478895"/>
            <a:ext cx="8220075" cy="994306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755652" y="1513944"/>
            <a:ext cx="3048958" cy="4578882"/>
          </a:xfrm>
          <a:prstGeom prst="roundRect">
            <a:avLst>
              <a:gd name="adj" fmla="val 1874"/>
            </a:avLst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1800">
                <a:latin typeface="Twinkl Light" pitchFamily="2" charset="0"/>
                <a:ea typeface="Sassoon Infant Rg" panose="02000503030000020003" pitchFamily="50" charset="0"/>
              </a:defRPr>
            </a:lvl1pPr>
            <a:lvl2pPr>
              <a:defRPr sz="1600">
                <a:latin typeface="Sassoon Infant Rg" panose="02000503030000020003" pitchFamily="50" charset="0"/>
                <a:ea typeface="Sassoon Infant Rg" panose="02000503030000020003" pitchFamily="50" charset="0"/>
              </a:defRPr>
            </a:lvl2pPr>
            <a:lvl3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3pPr>
            <a:lvl4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4pPr>
            <a:lvl5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2525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/>
          </p:cNvPr>
          <p:cNvSpPr/>
          <p:nvPr userDrawn="1"/>
        </p:nvSpPr>
        <p:spPr bwMode="auto">
          <a:xfrm>
            <a:off x="457202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solidFill>
                  <a:prstClr val="white"/>
                </a:solidFill>
                <a:latin typeface="Twinkl Light" pitchFamily="2" charset="0"/>
              </a:rPr>
              <a:t> </a:t>
            </a:r>
          </a:p>
        </p:txBody>
      </p:sp>
      <p:sp>
        <p:nvSpPr>
          <p:cNvPr id="4" name="Rectangle 3">
            <a:extLst/>
          </p:cNvPr>
          <p:cNvSpPr/>
          <p:nvPr userDrawn="1"/>
        </p:nvSpPr>
        <p:spPr>
          <a:xfrm>
            <a:off x="4660900" y="1514475"/>
            <a:ext cx="3690938" cy="45783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srgbClr val="1C1C1C"/>
                </a:solidFill>
                <a:latin typeface="Twinkl Light" pitchFamily="2" charset="0"/>
              </a:rPr>
              <a:t>Insert text or illustrations here.</a:t>
            </a:r>
          </a:p>
        </p:txBody>
      </p:sp>
      <p:sp>
        <p:nvSpPr>
          <p:cNvPr id="5" name="Rectangle 4">
            <a:extLst/>
          </p:cNvPr>
          <p:cNvSpPr/>
          <p:nvPr userDrawn="1"/>
        </p:nvSpPr>
        <p:spPr bwMode="auto">
          <a:xfrm>
            <a:off x="750888" y="1514475"/>
            <a:ext cx="3821112" cy="1085850"/>
          </a:xfrm>
          <a:prstGeom prst="rect">
            <a:avLst/>
          </a:prstGeom>
          <a:solidFill>
            <a:schemeClr val="accent3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srgbClr val="1C1C1C"/>
                </a:solidFill>
                <a:latin typeface="Twinkl Light" pitchFamily="2" charset="0"/>
              </a:rPr>
              <a:t>Insert text or illustrations here.</a:t>
            </a:r>
          </a:p>
        </p:txBody>
      </p:sp>
      <p:sp>
        <p:nvSpPr>
          <p:cNvPr id="6" name="Rectangle 5">
            <a:extLst/>
          </p:cNvPr>
          <p:cNvSpPr/>
          <p:nvPr userDrawn="1"/>
        </p:nvSpPr>
        <p:spPr bwMode="auto">
          <a:xfrm>
            <a:off x="750888" y="2678113"/>
            <a:ext cx="3821112" cy="1085850"/>
          </a:xfrm>
          <a:prstGeom prst="rect">
            <a:avLst/>
          </a:prstGeom>
          <a:solidFill>
            <a:schemeClr val="accent3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srgbClr val="1C1C1C"/>
                </a:solidFill>
                <a:latin typeface="Twinkl Light" pitchFamily="2" charset="0"/>
              </a:rPr>
              <a:t>Insert text or illustrations here.</a:t>
            </a:r>
          </a:p>
        </p:txBody>
      </p:sp>
      <p:sp>
        <p:nvSpPr>
          <p:cNvPr id="7" name="Rectangle 6">
            <a:extLst/>
          </p:cNvPr>
          <p:cNvSpPr/>
          <p:nvPr userDrawn="1"/>
        </p:nvSpPr>
        <p:spPr bwMode="auto">
          <a:xfrm>
            <a:off x="750888" y="3841750"/>
            <a:ext cx="3821112" cy="1087438"/>
          </a:xfrm>
          <a:prstGeom prst="rect">
            <a:avLst/>
          </a:prstGeom>
          <a:solidFill>
            <a:schemeClr val="accent3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srgbClr val="1C1C1C"/>
                </a:solidFill>
                <a:latin typeface="Twinkl Light" pitchFamily="2" charset="0"/>
              </a:rPr>
              <a:t>Insert text or illustrations here.</a:t>
            </a:r>
          </a:p>
        </p:txBody>
      </p:sp>
      <p:sp>
        <p:nvSpPr>
          <p:cNvPr id="9" name="Rectangle 8">
            <a:extLst/>
          </p:cNvPr>
          <p:cNvSpPr/>
          <p:nvPr userDrawn="1"/>
        </p:nvSpPr>
        <p:spPr bwMode="auto">
          <a:xfrm>
            <a:off x="750888" y="5006975"/>
            <a:ext cx="3821112" cy="1085850"/>
          </a:xfrm>
          <a:prstGeom prst="rect">
            <a:avLst/>
          </a:prstGeom>
          <a:solidFill>
            <a:schemeClr val="accent3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srgbClr val="1C1C1C"/>
                </a:solidFill>
                <a:latin typeface="Twinkl Light" pitchFamily="2" charset="0"/>
              </a:rPr>
              <a:t>Insert text or illustrations here.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9" y="478895"/>
            <a:ext cx="8220075" cy="994306"/>
          </a:xfrm>
        </p:spPr>
        <p:txBody>
          <a:bodyPr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5400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/>
          </p:cNvPr>
          <p:cNvSpPr/>
          <p:nvPr userDrawn="1"/>
        </p:nvSpPr>
        <p:spPr bwMode="auto">
          <a:xfrm>
            <a:off x="457202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solidFill>
                  <a:prstClr val="white"/>
                </a:solidFill>
                <a:latin typeface="Twinkl Light" pitchFamily="2" charset="0"/>
              </a:rPr>
              <a:t> </a:t>
            </a:r>
          </a:p>
        </p:txBody>
      </p:sp>
      <p:sp>
        <p:nvSpPr>
          <p:cNvPr id="4" name="Rectangle 3">
            <a:extLst/>
          </p:cNvPr>
          <p:cNvSpPr/>
          <p:nvPr userDrawn="1"/>
        </p:nvSpPr>
        <p:spPr>
          <a:xfrm>
            <a:off x="2895601" y="1514475"/>
            <a:ext cx="5492750" cy="28781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1C1C1C"/>
                </a:solidFill>
                <a:latin typeface="Twinkl Light" pitchFamily="2" charset="0"/>
              </a:rPr>
              <a:t>Insert text or illustrations here.</a:t>
            </a:r>
          </a:p>
        </p:txBody>
      </p:sp>
      <p:sp>
        <p:nvSpPr>
          <p:cNvPr id="5" name="Rectangle 4">
            <a:extLst/>
          </p:cNvPr>
          <p:cNvSpPr/>
          <p:nvPr userDrawn="1"/>
        </p:nvSpPr>
        <p:spPr>
          <a:xfrm>
            <a:off x="755652" y="4481513"/>
            <a:ext cx="7632700" cy="16113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1C1C1C"/>
                </a:solidFill>
                <a:latin typeface="Twinkl Light" pitchFamily="2" charset="0"/>
              </a:rPr>
              <a:t>Insert text or illustrations here.</a:t>
            </a:r>
          </a:p>
        </p:txBody>
      </p:sp>
      <p:sp>
        <p:nvSpPr>
          <p:cNvPr id="6" name="Rectangle 5">
            <a:extLst/>
          </p:cNvPr>
          <p:cNvSpPr/>
          <p:nvPr userDrawn="1"/>
        </p:nvSpPr>
        <p:spPr>
          <a:xfrm>
            <a:off x="755651" y="1514475"/>
            <a:ext cx="2036763" cy="28781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1C1C1C"/>
                </a:solidFill>
                <a:latin typeface="Twinkl Light" pitchFamily="2" charset="0"/>
              </a:rPr>
              <a:t>Insert text or illustrations here.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9" y="478895"/>
            <a:ext cx="8220075" cy="994306"/>
          </a:xfrm>
        </p:spPr>
        <p:txBody>
          <a:bodyPr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803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/>
          </p:cNvPr>
          <p:cNvSpPr/>
          <p:nvPr userDrawn="1"/>
        </p:nvSpPr>
        <p:spPr bwMode="auto">
          <a:xfrm>
            <a:off x="457202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solidFill>
                  <a:prstClr val="white"/>
                </a:solidFill>
                <a:latin typeface="Twinkl Light" pitchFamily="2" charset="0"/>
              </a:rPr>
              <a:t> </a:t>
            </a:r>
          </a:p>
        </p:txBody>
      </p:sp>
      <p:sp>
        <p:nvSpPr>
          <p:cNvPr id="4" name="Rectangle 3">
            <a:extLst/>
          </p:cNvPr>
          <p:cNvSpPr/>
          <p:nvPr userDrawn="1"/>
        </p:nvSpPr>
        <p:spPr>
          <a:xfrm>
            <a:off x="755650" y="1514475"/>
            <a:ext cx="2852738" cy="4578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1C1C1C"/>
                </a:solidFill>
                <a:latin typeface="Twinkl Light" pitchFamily="2" charset="0"/>
              </a:rPr>
              <a:t>Insert text or illustrations here.</a:t>
            </a:r>
          </a:p>
        </p:txBody>
      </p:sp>
      <p:sp>
        <p:nvSpPr>
          <p:cNvPr id="5" name="Rectangle 4">
            <a:extLst/>
          </p:cNvPr>
          <p:cNvSpPr/>
          <p:nvPr userDrawn="1"/>
        </p:nvSpPr>
        <p:spPr>
          <a:xfrm>
            <a:off x="3683000" y="4614863"/>
            <a:ext cx="4705350" cy="14779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1C1C1C"/>
                </a:solidFill>
                <a:latin typeface="Twinkl Light" pitchFamily="2" charset="0"/>
              </a:rPr>
              <a:t>Insert text or illustrations here.</a:t>
            </a:r>
          </a:p>
        </p:txBody>
      </p:sp>
      <p:sp>
        <p:nvSpPr>
          <p:cNvPr id="6" name="Rectangle 5">
            <a:extLst/>
          </p:cNvPr>
          <p:cNvSpPr/>
          <p:nvPr userDrawn="1"/>
        </p:nvSpPr>
        <p:spPr>
          <a:xfrm>
            <a:off x="3683000" y="1519238"/>
            <a:ext cx="4705350" cy="14779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1C1C1C"/>
                </a:solidFill>
                <a:latin typeface="Twinkl Light" pitchFamily="2" charset="0"/>
              </a:rPr>
              <a:t>Insert text or illustrations here.</a:t>
            </a:r>
          </a:p>
        </p:txBody>
      </p:sp>
      <p:sp>
        <p:nvSpPr>
          <p:cNvPr id="7" name="Rectangle 6">
            <a:extLst/>
          </p:cNvPr>
          <p:cNvSpPr/>
          <p:nvPr userDrawn="1"/>
        </p:nvSpPr>
        <p:spPr>
          <a:xfrm>
            <a:off x="3683000" y="3067056"/>
            <a:ext cx="4705350" cy="14779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1C1C1C"/>
                </a:solidFill>
                <a:latin typeface="Twinkl Light" pitchFamily="2" charset="0"/>
              </a:rPr>
              <a:t>Insert text or illustrations here.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9" y="478895"/>
            <a:ext cx="8220075" cy="994306"/>
          </a:xfrm>
        </p:spPr>
        <p:txBody>
          <a:bodyPr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9356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/>
          </p:cNvPr>
          <p:cNvSpPr/>
          <p:nvPr userDrawn="1"/>
        </p:nvSpPr>
        <p:spPr bwMode="auto">
          <a:xfrm>
            <a:off x="457202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solidFill>
                  <a:prstClr val="white"/>
                </a:solidFill>
                <a:latin typeface="Twinkl Light" pitchFamily="2" charset="0"/>
              </a:rPr>
              <a:t> </a:t>
            </a:r>
          </a:p>
        </p:txBody>
      </p:sp>
      <p:sp>
        <p:nvSpPr>
          <p:cNvPr id="4" name="Rectangle 3">
            <a:extLst/>
          </p:cNvPr>
          <p:cNvSpPr/>
          <p:nvPr userDrawn="1"/>
        </p:nvSpPr>
        <p:spPr>
          <a:xfrm>
            <a:off x="4611690" y="1514475"/>
            <a:ext cx="3776662" cy="281463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1C1C1C"/>
                </a:solidFill>
                <a:latin typeface="Twinkl Light" pitchFamily="2" charset="0"/>
              </a:rPr>
              <a:t>Insert text or illustrations here.</a:t>
            </a:r>
          </a:p>
        </p:txBody>
      </p:sp>
      <p:sp>
        <p:nvSpPr>
          <p:cNvPr id="5" name="Rectangle 4">
            <a:extLst/>
          </p:cNvPr>
          <p:cNvSpPr/>
          <p:nvPr userDrawn="1"/>
        </p:nvSpPr>
        <p:spPr>
          <a:xfrm>
            <a:off x="755652" y="4418013"/>
            <a:ext cx="7632700" cy="16748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1C1C1C"/>
                </a:solidFill>
                <a:latin typeface="Twinkl Light" pitchFamily="2" charset="0"/>
              </a:rPr>
              <a:t>Insert text or illustrations here.</a:t>
            </a:r>
          </a:p>
        </p:txBody>
      </p:sp>
      <p:sp>
        <p:nvSpPr>
          <p:cNvPr id="6" name="Rectangle 5">
            <a:extLst/>
          </p:cNvPr>
          <p:cNvSpPr/>
          <p:nvPr userDrawn="1"/>
        </p:nvSpPr>
        <p:spPr>
          <a:xfrm>
            <a:off x="755650" y="1514475"/>
            <a:ext cx="1835150" cy="28146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1C1C1C"/>
                </a:solidFill>
                <a:latin typeface="Twinkl Light" pitchFamily="2" charset="0"/>
              </a:rPr>
              <a:t>Insert text or illustrations here.</a:t>
            </a:r>
          </a:p>
        </p:txBody>
      </p:sp>
      <p:sp>
        <p:nvSpPr>
          <p:cNvPr id="7" name="Rectangle 6">
            <a:extLst/>
          </p:cNvPr>
          <p:cNvSpPr/>
          <p:nvPr userDrawn="1"/>
        </p:nvSpPr>
        <p:spPr>
          <a:xfrm>
            <a:off x="2684464" y="1514475"/>
            <a:ext cx="1835150" cy="28146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1C1C1C"/>
                </a:solidFill>
                <a:latin typeface="Twinkl Light" pitchFamily="2" charset="0"/>
              </a:rPr>
              <a:t>Insert text or illustrations here.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9" y="478895"/>
            <a:ext cx="8220075" cy="994306"/>
          </a:xfrm>
        </p:spPr>
        <p:txBody>
          <a:bodyPr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6465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extLst/>
          </p:cNvPr>
          <p:cNvSpPr/>
          <p:nvPr userDrawn="1"/>
        </p:nvSpPr>
        <p:spPr bwMode="auto">
          <a:xfrm>
            <a:off x="457202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solidFill>
                  <a:prstClr val="white"/>
                </a:solidFill>
                <a:latin typeface="Twinkl Light" pitchFamily="2" charset="0"/>
              </a:rPr>
              <a:t> </a:t>
            </a:r>
          </a:p>
        </p:txBody>
      </p:sp>
      <p:sp>
        <p:nvSpPr>
          <p:cNvPr id="6" name="Rectangle 5">
            <a:extLst/>
          </p:cNvPr>
          <p:cNvSpPr/>
          <p:nvPr userDrawn="1"/>
        </p:nvSpPr>
        <p:spPr>
          <a:xfrm>
            <a:off x="503241" y="2481263"/>
            <a:ext cx="8137525" cy="25876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1C1C1C"/>
                </a:solidFill>
                <a:latin typeface="Twinkl Light" pitchFamily="2" charset="0"/>
              </a:rPr>
              <a:t>Insert text or illustrations here.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03759"/>
            <a:ext cx="8220075" cy="946946"/>
          </a:xfrm>
          <a:prstGeom prst="roundRect">
            <a:avLst>
              <a:gd name="adj" fmla="val 1874"/>
            </a:avLst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1800">
                <a:latin typeface="Twinkl Light" pitchFamily="2" charset="0"/>
                <a:ea typeface="Sassoon Infant Rg" panose="02000503030000020003" pitchFamily="50" charset="0"/>
              </a:defRPr>
            </a:lvl1pPr>
            <a:lvl2pPr>
              <a:defRPr sz="1600">
                <a:latin typeface="Sassoon Infant Rg" panose="02000503030000020003" pitchFamily="50" charset="0"/>
                <a:ea typeface="Sassoon Infant Rg" panose="02000503030000020003" pitchFamily="50" charset="0"/>
              </a:defRPr>
            </a:lvl2pPr>
            <a:lvl3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3pPr>
            <a:lvl4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4pPr>
            <a:lvl5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9" y="478895"/>
            <a:ext cx="8220075" cy="994306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461963" y="5099446"/>
            <a:ext cx="8220075" cy="946946"/>
          </a:xfrm>
          <a:prstGeom prst="roundRect">
            <a:avLst>
              <a:gd name="adj" fmla="val 1874"/>
            </a:avLst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1800">
                <a:latin typeface="Twinkl Light" pitchFamily="2" charset="0"/>
                <a:ea typeface="Sassoon Infant Rg" panose="02000503030000020003" pitchFamily="50" charset="0"/>
              </a:defRPr>
            </a:lvl1pPr>
            <a:lvl2pPr>
              <a:defRPr sz="1600">
                <a:latin typeface="Sassoon Infant Rg" panose="02000503030000020003" pitchFamily="50" charset="0"/>
                <a:ea typeface="Sassoon Infant Rg" panose="02000503030000020003" pitchFamily="50" charset="0"/>
              </a:defRPr>
            </a:lvl2pPr>
            <a:lvl3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3pPr>
            <a:lvl4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4pPr>
            <a:lvl5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1772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/>
          </p:cNvPr>
          <p:cNvSpPr/>
          <p:nvPr userDrawn="1"/>
        </p:nvSpPr>
        <p:spPr bwMode="auto">
          <a:xfrm>
            <a:off x="457202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solidFill>
                  <a:prstClr val="white"/>
                </a:solidFill>
                <a:latin typeface="Twinkl Light" pitchFamily="2" charset="0"/>
              </a:rPr>
              <a:t> </a:t>
            </a:r>
          </a:p>
        </p:txBody>
      </p:sp>
      <p:sp>
        <p:nvSpPr>
          <p:cNvPr id="5" name="Rounded Rectangle 4">
            <a:extLst/>
          </p:cNvPr>
          <p:cNvSpPr/>
          <p:nvPr userDrawn="1"/>
        </p:nvSpPr>
        <p:spPr>
          <a:xfrm>
            <a:off x="760413" y="4340225"/>
            <a:ext cx="2468562" cy="1752600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1C1C1C"/>
                </a:solidFill>
                <a:latin typeface="Twinkl Light" pitchFamily="2" charset="0"/>
              </a:rPr>
              <a:t>Insert text or illustrations here.</a:t>
            </a:r>
          </a:p>
        </p:txBody>
      </p:sp>
      <p:sp>
        <p:nvSpPr>
          <p:cNvPr id="6" name="Rounded Rectangle 5">
            <a:extLst/>
          </p:cNvPr>
          <p:cNvSpPr/>
          <p:nvPr userDrawn="1"/>
        </p:nvSpPr>
        <p:spPr>
          <a:xfrm>
            <a:off x="3336927" y="4340225"/>
            <a:ext cx="2470150" cy="1752600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1C1C1C"/>
                </a:solidFill>
                <a:latin typeface="Twinkl Light" pitchFamily="2" charset="0"/>
              </a:rPr>
              <a:t>Insert text or illustrations here.</a:t>
            </a:r>
          </a:p>
        </p:txBody>
      </p:sp>
      <p:sp>
        <p:nvSpPr>
          <p:cNvPr id="7" name="Rounded Rectangle 6">
            <a:extLst/>
          </p:cNvPr>
          <p:cNvSpPr/>
          <p:nvPr userDrawn="1"/>
        </p:nvSpPr>
        <p:spPr>
          <a:xfrm>
            <a:off x="5915028" y="4340225"/>
            <a:ext cx="2468563" cy="1752600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1C1C1C"/>
                </a:solidFill>
                <a:latin typeface="Twinkl Light" pitchFamily="2" charset="0"/>
              </a:rPr>
              <a:t>Insert text or illustrations here.</a:t>
            </a:r>
          </a:p>
        </p:txBody>
      </p:sp>
      <p:sp>
        <p:nvSpPr>
          <p:cNvPr id="9" name="Rounded Rectangle 8">
            <a:extLst/>
          </p:cNvPr>
          <p:cNvSpPr/>
          <p:nvPr userDrawn="1"/>
        </p:nvSpPr>
        <p:spPr>
          <a:xfrm>
            <a:off x="755653" y="2493963"/>
            <a:ext cx="2468563" cy="1752600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1C1C1C"/>
                </a:solidFill>
                <a:latin typeface="Twinkl Light" pitchFamily="2" charset="0"/>
              </a:rPr>
              <a:t>Insert text or illustrations here.</a:t>
            </a:r>
          </a:p>
        </p:txBody>
      </p:sp>
      <p:sp>
        <p:nvSpPr>
          <p:cNvPr id="10" name="Rounded Rectangle 9">
            <a:extLst/>
          </p:cNvPr>
          <p:cNvSpPr/>
          <p:nvPr userDrawn="1"/>
        </p:nvSpPr>
        <p:spPr>
          <a:xfrm>
            <a:off x="3332163" y="2493963"/>
            <a:ext cx="2470150" cy="1752600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1C1C1C"/>
                </a:solidFill>
                <a:latin typeface="Twinkl Light" pitchFamily="2" charset="0"/>
              </a:rPr>
              <a:t>Insert text or illustrations here.</a:t>
            </a:r>
          </a:p>
        </p:txBody>
      </p:sp>
      <p:sp>
        <p:nvSpPr>
          <p:cNvPr id="11" name="Rounded Rectangle 10">
            <a:extLst/>
          </p:cNvPr>
          <p:cNvSpPr/>
          <p:nvPr userDrawn="1"/>
        </p:nvSpPr>
        <p:spPr>
          <a:xfrm>
            <a:off x="5910263" y="2493963"/>
            <a:ext cx="2468562" cy="1752600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1C1C1C"/>
                </a:solidFill>
                <a:latin typeface="Twinkl Light" pitchFamily="2" charset="0"/>
              </a:rPr>
              <a:t>Insert text or illustrations here.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9" y="478895"/>
            <a:ext cx="8220075" cy="994306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199" y="1500011"/>
            <a:ext cx="8220075" cy="967318"/>
          </a:xfrm>
          <a:prstGeom prst="roundRect">
            <a:avLst>
              <a:gd name="adj" fmla="val 1874"/>
            </a:avLst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1800">
                <a:latin typeface="Twinkl Light" pitchFamily="2" charset="0"/>
                <a:ea typeface="Sassoon Infant Rg" panose="02000503030000020003" pitchFamily="50" charset="0"/>
              </a:defRPr>
            </a:lvl1pPr>
            <a:lvl2pPr>
              <a:defRPr sz="1600">
                <a:latin typeface="Sassoon Infant Rg" panose="02000503030000020003" pitchFamily="50" charset="0"/>
                <a:ea typeface="Sassoon Infant Rg" panose="02000503030000020003" pitchFamily="50" charset="0"/>
              </a:defRPr>
            </a:lvl2pPr>
            <a:lvl3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3pPr>
            <a:lvl4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4pPr>
            <a:lvl5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6078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0538" y="695325"/>
            <a:ext cx="8162925" cy="1150938"/>
          </a:xfrm>
          <a:prstGeom prst="roundRect">
            <a:avLst>
              <a:gd name="adj" fmla="val 9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52000" tIns="252000" rIns="252000" bIns="2520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0538" y="1957388"/>
            <a:ext cx="8162925" cy="4387850"/>
          </a:xfrm>
          <a:prstGeom prst="roundRect">
            <a:avLst>
              <a:gd name="adj" fmla="val 258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52000" tIns="252000" rIns="252000" bIns="25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9989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kern="1200">
          <a:solidFill>
            <a:srgbClr val="1C1C1C"/>
          </a:solidFill>
          <a:latin typeface="Twinkl" pitchFamily="2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Twinkl" pitchFamily="2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Twinkl" pitchFamily="2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Twinkl" pitchFamily="2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Twinkl" pitchFamily="2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Sassoon Infant Md" panose="02000603050000020003" pitchFamily="50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Sassoon Infant Md" panose="02000603050000020003" pitchFamily="50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Sassoon Infant Md" panose="02000603050000020003" pitchFamily="50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Sassoon Infant Md" panose="02000603050000020003" pitchFamily="50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kern="1200">
          <a:solidFill>
            <a:srgbClr val="1C1C1C"/>
          </a:solidFill>
          <a:latin typeface="Twinkl Light" pitchFamily="2" charset="0"/>
          <a:ea typeface="Sassoon Infant Rg" panose="02000503030000020003" pitchFamily="50" charset="0"/>
          <a:cs typeface="Sassoon Infant Rg" pitchFamily="50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1C1C1C"/>
          </a:solidFill>
          <a:latin typeface="Twinkl Light" pitchFamily="2" charset="0"/>
          <a:ea typeface="Sassoon Infant Rg" panose="02000503030000020003" pitchFamily="50" charset="0"/>
          <a:cs typeface="Sassoon Infant Rg" pitchFamily="50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1C1C1C"/>
          </a:solidFill>
          <a:latin typeface="Twinkl Light" pitchFamily="2" charset="0"/>
          <a:ea typeface="Sassoon Infant Rg" panose="02000503030000020003" pitchFamily="50" charset="0"/>
          <a:cs typeface="Sassoon Infant Rg" pitchFamily="50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1C1C1C"/>
          </a:solidFill>
          <a:latin typeface="Twinkl Light" pitchFamily="2" charset="0"/>
          <a:ea typeface="Sassoon Infant Rg" panose="02000503030000020003" pitchFamily="50" charset="0"/>
          <a:cs typeface="Sassoon Infant Rg" pitchFamily="50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1C1C1C"/>
          </a:solidFill>
          <a:latin typeface="Twinkl Light" pitchFamily="2" charset="0"/>
          <a:ea typeface="Sassoon Infant Rg" panose="02000503030000020003" pitchFamily="50" charset="0"/>
          <a:cs typeface="Sassoon Infant Rg" pitchFamily="50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M-njh8mFvVk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1066800" y="931055"/>
            <a:ext cx="69373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6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GB" altLang="en-US" sz="28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I’m looking forward to seeing lots of you at our </a:t>
            </a:r>
            <a:r>
              <a:rPr lang="en-GB" altLang="en-US" sz="28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Zoom sessions </a:t>
            </a:r>
            <a:r>
              <a:rPr lang="en-GB" altLang="en-US" sz="2800" b="1" smtClean="0">
                <a:solidFill>
                  <a:srgbClr val="92D050"/>
                </a:solidFill>
                <a:latin typeface="Comic Sans MS" panose="030F0702030302020204" pitchFamily="66" charset="0"/>
              </a:rPr>
              <a:t>this week</a:t>
            </a:r>
            <a:endParaRPr lang="en-GB" altLang="en-US" sz="2800" b="1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974727" y="3986218"/>
            <a:ext cx="6908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6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GB" altLang="en-US" sz="28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Watch the animation on the next slide to remind yourself of how to keep safe online.</a:t>
            </a:r>
          </a:p>
        </p:txBody>
      </p:sp>
      <p:pic>
        <p:nvPicPr>
          <p:cNvPr id="17412" name="Picture 10" descr="Using Zoom for your Clients in Therapy » The Therapists Networ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553670"/>
            <a:ext cx="2470234" cy="1432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2" descr="Reception: ICT Lesson! | rainbow-montessori-school.co.u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100" y="5918200"/>
            <a:ext cx="36449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9788"/>
            <a:ext cx="3646488" cy="93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590338"/>
            <a:ext cx="2049958" cy="135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248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1190628" y="1114425"/>
            <a:ext cx="667861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6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Twinkl Light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GB" altLang="en-US" sz="2800" b="1" u="sng" dirty="0" smtClean="0">
                <a:solidFill>
                  <a:srgbClr val="FF0000"/>
                </a:solidFill>
                <a:latin typeface="Comic Sans MS" panose="030F0702030302020204" pitchFamily="66" charset="0"/>
                <a:hlinkClick r:id="rId2"/>
              </a:rPr>
              <a:t>https://www.youtube.com/watch?v=M-njh8mFvVk</a:t>
            </a:r>
            <a:endParaRPr lang="en-GB" altLang="en-US" sz="2800" b="1" u="sng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6389" name="Picture 2" descr="Reception: ICT Lesson! | rainbow-montessori-school.co.u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100" y="5918200"/>
            <a:ext cx="36449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8206"/>
            <a:ext cx="3646488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7400" y="2362200"/>
            <a:ext cx="4971086" cy="251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45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Twinkl Template">
      <a:dk1>
        <a:srgbClr val="1C1C1C"/>
      </a:dk1>
      <a:lt1>
        <a:sysClr val="window" lastClr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Twinkl Planit">
      <a:majorFont>
        <a:latin typeface="Sassoon Infant Md"/>
        <a:ea typeface=""/>
        <a:cs typeface=""/>
      </a:majorFont>
      <a:minorFont>
        <a:latin typeface="Sassoon Infant Rg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34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2_Office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teacher</cp:lastModifiedBy>
  <cp:revision>2</cp:revision>
  <dcterms:created xsi:type="dcterms:W3CDTF">2020-06-25T18:46:19Z</dcterms:created>
  <dcterms:modified xsi:type="dcterms:W3CDTF">2020-06-26T16:29:25Z</dcterms:modified>
</cp:coreProperties>
</file>