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7" r:id="rId4"/>
    <p:sldMasterId id="2147483709" r:id="rId5"/>
    <p:sldMasterId id="2147483782" r:id="rId6"/>
    <p:sldMasterId id="2147483794" r:id="rId7"/>
    <p:sldMasterId id="2147483806" r:id="rId8"/>
    <p:sldMasterId id="2147483818" r:id="rId9"/>
    <p:sldMasterId id="2147483830" r:id="rId10"/>
    <p:sldMasterId id="2147483843" r:id="rId11"/>
  </p:sldMasterIdLst>
  <p:notesMasterIdLst>
    <p:notesMasterId r:id="rId38"/>
  </p:notesMasterIdLst>
  <p:sldIdLst>
    <p:sldId id="300" r:id="rId12"/>
    <p:sldId id="397" r:id="rId13"/>
    <p:sldId id="398" r:id="rId14"/>
    <p:sldId id="317" r:id="rId15"/>
    <p:sldId id="312" r:id="rId16"/>
    <p:sldId id="361" r:id="rId17"/>
    <p:sldId id="356" r:id="rId18"/>
    <p:sldId id="373" r:id="rId19"/>
    <p:sldId id="359" r:id="rId20"/>
    <p:sldId id="393" r:id="rId21"/>
    <p:sldId id="394" r:id="rId22"/>
    <p:sldId id="395" r:id="rId23"/>
    <p:sldId id="396" r:id="rId24"/>
    <p:sldId id="375" r:id="rId25"/>
    <p:sldId id="390" r:id="rId26"/>
    <p:sldId id="391" r:id="rId27"/>
    <p:sldId id="392" r:id="rId28"/>
    <p:sldId id="262" r:id="rId29"/>
    <p:sldId id="372" r:id="rId30"/>
    <p:sldId id="389" r:id="rId31"/>
    <p:sldId id="399" r:id="rId32"/>
    <p:sldId id="400" r:id="rId33"/>
    <p:sldId id="401" r:id="rId34"/>
    <p:sldId id="402" r:id="rId35"/>
    <p:sldId id="403" r:id="rId36"/>
    <p:sldId id="404" r:id="rId3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B3B"/>
    <a:srgbClr val="FDD7F3"/>
    <a:srgbClr val="D1B2E8"/>
    <a:srgbClr val="CCFFFF"/>
    <a:srgbClr val="A9EDD6"/>
    <a:srgbClr val="FFFF99"/>
    <a:srgbClr val="FF66CC"/>
    <a:srgbClr val="FFFFCC"/>
    <a:srgbClr val="C13F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1" autoAdjust="0"/>
    <p:restoredTop sz="76000" autoAdjust="0"/>
  </p:normalViewPr>
  <p:slideViewPr>
    <p:cSldViewPr>
      <p:cViewPr varScale="1">
        <p:scale>
          <a:sx n="74" d="100"/>
          <a:sy n="74" d="100"/>
        </p:scale>
        <p:origin x="-1278"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773CFC3-4D88-45E4-A78D-2FFC68935C0D}" type="datetimeFigureOut">
              <a:rPr lang="en-GB" smtClean="0"/>
              <a:t>28/06/2020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61E7F3E-8D47-4DFD-B2C3-877FAFB1D148}" type="slidenum">
              <a:rPr lang="en-GB" smtClean="0"/>
              <a:t>‹#›</a:t>
            </a:fld>
            <a:endParaRPr lang="en-GB"/>
          </a:p>
        </p:txBody>
      </p:sp>
    </p:spTree>
    <p:extLst>
      <p:ext uri="{BB962C8B-B14F-4D97-AF65-F5344CB8AC3E}">
        <p14:creationId xmlns:p14="http://schemas.microsoft.com/office/powerpoint/2010/main" val="706825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1E7F3E-8D47-4DFD-B2C3-877FAFB1D148}" type="slidenum">
              <a:rPr lang="en-GB" smtClean="0"/>
              <a:t>7</a:t>
            </a:fld>
            <a:endParaRPr lang="en-GB"/>
          </a:p>
        </p:txBody>
      </p:sp>
    </p:spTree>
    <p:extLst>
      <p:ext uri="{BB962C8B-B14F-4D97-AF65-F5344CB8AC3E}">
        <p14:creationId xmlns:p14="http://schemas.microsoft.com/office/powerpoint/2010/main" val="3786162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61E7F3E-8D47-4DFD-B2C3-877FAFB1D148}" type="slidenum">
              <a:rPr lang="en-GB" smtClean="0"/>
              <a:t>8</a:t>
            </a:fld>
            <a:endParaRPr lang="en-GB"/>
          </a:p>
        </p:txBody>
      </p:sp>
    </p:spTree>
    <p:extLst>
      <p:ext uri="{BB962C8B-B14F-4D97-AF65-F5344CB8AC3E}">
        <p14:creationId xmlns:p14="http://schemas.microsoft.com/office/powerpoint/2010/main" val="378616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38E3D2-F4AA-42DD-9C18-604EF121128B}"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89896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38E3D2-F4AA-42DD-9C18-604EF121128B}"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052053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838E3D2-F4AA-42DD-9C18-604EF121128B}"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052053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educatcarhou"/>
          <p:cNvPicPr>
            <a:picLocks noChangeAspect="1" noChangeArrowheads="1"/>
          </p:cNvPicPr>
          <p:nvPr/>
        </p:nvPicPr>
        <p:blipFill>
          <a:blip r:embed="rId2">
            <a:lum bright="-24000" contrast="-30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457200" y="19050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lgn="ctr">
              <a:defRPr/>
            </a:lvl1pPr>
          </a:lstStyle>
          <a:p>
            <a:pPr lvl="0"/>
            <a:r>
              <a:rPr lang="en-GB" noProof="0" smtClean="0"/>
              <a:t>Click to edit title style</a:t>
            </a:r>
          </a:p>
        </p:txBody>
      </p:sp>
      <p:sp>
        <p:nvSpPr>
          <p:cNvPr id="3076" name="Rectangle 4"/>
          <p:cNvSpPr>
            <a:spLocks noGrp="1" noChangeArrowheads="1"/>
          </p:cNvSpPr>
          <p:nvPr>
            <p:ph type="subTitle" idx="1"/>
          </p:nvPr>
        </p:nvSpPr>
        <p:spPr>
          <a:xfrm>
            <a:off x="457200" y="2971800"/>
            <a:ext cx="7772400" cy="1752600"/>
          </a:xfrm>
        </p:spPr>
        <p:txBody>
          <a:bodyPr/>
          <a:lstStyle>
            <a:lvl1pPr marL="0" indent="0" algn="ctr">
              <a:buFont typeface="Monotype Sorts" pitchFamily="2" charset="2"/>
              <a:buNone/>
              <a:defRPr/>
            </a:lvl1pPr>
          </a:lstStyle>
          <a:p>
            <a:pPr lvl="0"/>
            <a:r>
              <a:rPr lang="en-GB" noProof="0" smtClean="0"/>
              <a:t>Click to edit Master subtitle style</a:t>
            </a:r>
          </a:p>
        </p:txBody>
      </p:sp>
      <p:sp>
        <p:nvSpPr>
          <p:cNvPr id="5" name="Rectangle 5"/>
          <p:cNvSpPr>
            <a:spLocks noGrp="1" noChangeArrowheads="1"/>
          </p:cNvSpPr>
          <p:nvPr>
            <p:ph type="dt" sz="half" idx="10"/>
          </p:nvPr>
        </p:nvSpPr>
        <p:spPr>
          <a:xfrm>
            <a:off x="533400" y="6248400"/>
            <a:ext cx="1905000" cy="457200"/>
          </a:xfrm>
        </p:spPr>
        <p:txBody>
          <a:bodyPr/>
          <a:lstStyle>
            <a:lvl1pPr>
              <a:defRPr>
                <a:solidFill>
                  <a:srgbClr val="CCECFF"/>
                </a:solidFill>
              </a:defRPr>
            </a:lvl1pPr>
          </a:lstStyle>
          <a:p>
            <a:pPr>
              <a:defRPr/>
            </a:pPr>
            <a:endParaRPr lang="en-GB"/>
          </a:p>
        </p:txBody>
      </p:sp>
      <p:sp>
        <p:nvSpPr>
          <p:cNvPr id="6" name="Rectangle 6"/>
          <p:cNvSpPr>
            <a:spLocks noGrp="1" noChangeArrowheads="1"/>
          </p:cNvSpPr>
          <p:nvPr>
            <p:ph type="ftr" sz="quarter" idx="11"/>
          </p:nvPr>
        </p:nvSpPr>
        <p:spPr>
          <a:xfrm>
            <a:off x="2971800" y="6248400"/>
            <a:ext cx="2895600" cy="457200"/>
          </a:xfrm>
        </p:spPr>
        <p:txBody>
          <a:bodyPr/>
          <a:lstStyle>
            <a:lvl1pPr>
              <a:defRPr>
                <a:solidFill>
                  <a:srgbClr val="CCECFF"/>
                </a:solidFill>
              </a:defRPr>
            </a:lvl1pPr>
          </a:lstStyle>
          <a:p>
            <a:pPr>
              <a:defRPr/>
            </a:pPr>
            <a:endParaRPr lang="en-GB"/>
          </a:p>
        </p:txBody>
      </p:sp>
      <p:sp>
        <p:nvSpPr>
          <p:cNvPr id="7" name="Rectangle 7"/>
          <p:cNvSpPr>
            <a:spLocks noGrp="1" noChangeArrowheads="1"/>
          </p:cNvSpPr>
          <p:nvPr>
            <p:ph type="sldNum" sz="quarter" idx="12"/>
          </p:nvPr>
        </p:nvSpPr>
        <p:spPr>
          <a:xfrm>
            <a:off x="6400800" y="6248400"/>
            <a:ext cx="1905000" cy="457200"/>
          </a:xfrm>
        </p:spPr>
        <p:txBody>
          <a:bodyPr/>
          <a:lstStyle>
            <a:lvl1pPr>
              <a:defRPr>
                <a:solidFill>
                  <a:srgbClr val="CCECFF"/>
                </a:solidFill>
              </a:defRPr>
            </a:lvl1pPr>
          </a:lstStyle>
          <a:p>
            <a:pPr>
              <a:defRPr/>
            </a:pPr>
            <a:fld id="{57F0C508-270D-4A5F-8E31-2A03C2DB9B85}" type="slidenum">
              <a:rPr lang="en-GB"/>
              <a:pPr>
                <a:defRPr/>
              </a:pPr>
              <a:t>‹#›</a:t>
            </a:fld>
            <a:endParaRPr lang="en-GB"/>
          </a:p>
        </p:txBody>
      </p:sp>
    </p:spTree>
    <p:extLst>
      <p:ext uri="{BB962C8B-B14F-4D97-AF65-F5344CB8AC3E}">
        <p14:creationId xmlns:p14="http://schemas.microsoft.com/office/powerpoint/2010/main" val="284989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F3AC2B-9F19-4AD1-B937-70E933FAFE31}"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3933368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92378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16545"/>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3" name="Content Placeholder 2"/>
          <p:cNvSpPr>
            <a:spLocks noGrp="1"/>
          </p:cNvSpPr>
          <p:nvPr>
            <p:ph idx="1"/>
          </p:nvPr>
        </p:nvSpPr>
        <p:spPr>
          <a:xfrm>
            <a:off x="457199" y="1513951"/>
            <a:ext cx="8220075" cy="4882093"/>
          </a:xfrm>
          <a:prstGeom prst="roundRect">
            <a:avLst>
              <a:gd name="adj" fmla="val 1874"/>
            </a:avLst>
          </a:prstGeom>
        </p:spPr>
        <p:txBody>
          <a:bodyP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12438610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4" name="Rounded Rectangle 3">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5" name="Rectangle 4">
            <a:extLst/>
          </p:cNvPr>
          <p:cNvSpPr/>
          <p:nvPr userDrawn="1"/>
        </p:nvSpPr>
        <p:spPr>
          <a:xfrm>
            <a:off x="755652" y="1514475"/>
            <a:ext cx="7632700" cy="45783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srgbClr val="FFFFFF"/>
              </a:solidFill>
              <a:latin typeface="Twinkl Light" pitchFamily="2" charset="0"/>
            </a:endParaRPr>
          </a:p>
        </p:txBody>
      </p:sp>
      <p:grpSp>
        <p:nvGrpSpPr>
          <p:cNvPr id="6" name="Group 5"/>
          <p:cNvGrpSpPr>
            <a:grpSpLocks/>
          </p:cNvGrpSpPr>
          <p:nvPr userDrawn="1"/>
        </p:nvGrpSpPr>
        <p:grpSpPr bwMode="auto">
          <a:xfrm>
            <a:off x="4002088" y="1722444"/>
            <a:ext cx="4189412" cy="4162425"/>
            <a:chOff x="4002736" y="1701428"/>
            <a:chExt cx="4189074" cy="4163173"/>
          </a:xfrm>
        </p:grpSpPr>
        <p:sp>
          <p:nvSpPr>
            <p:cNvPr id="7" name="Oval 6">
              <a:extLst/>
            </p:cNvPr>
            <p:cNvSpPr/>
            <p:nvPr userDrawn="1"/>
          </p:nvSpPr>
          <p:spPr bwMode="auto">
            <a:xfrm>
              <a:off x="4002736" y="1734771"/>
              <a:ext cx="1998501"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1C1C1C"/>
                  </a:solidFill>
                  <a:latin typeface="Twinkl Light" pitchFamily="2" charset="0"/>
                </a:rPr>
                <a:t>Insert text or illustrations here.</a:t>
              </a:r>
            </a:p>
          </p:txBody>
        </p:sp>
        <p:sp>
          <p:nvSpPr>
            <p:cNvPr id="9" name="Oval 8">
              <a:extLst/>
            </p:cNvPr>
            <p:cNvSpPr/>
            <p:nvPr userDrawn="1"/>
          </p:nvSpPr>
          <p:spPr bwMode="auto">
            <a:xfrm>
              <a:off x="6193309" y="1701428"/>
              <a:ext cx="1998501"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1C1C1C"/>
                  </a:solidFill>
                  <a:latin typeface="Twinkl Light" pitchFamily="2" charset="0"/>
                </a:rPr>
                <a:t>Insert text or illustrations here.</a:t>
              </a:r>
            </a:p>
          </p:txBody>
        </p:sp>
        <p:sp>
          <p:nvSpPr>
            <p:cNvPr id="10" name="Oval 9">
              <a:extLst/>
            </p:cNvPr>
            <p:cNvSpPr/>
            <p:nvPr userDrawn="1"/>
          </p:nvSpPr>
          <p:spPr bwMode="auto">
            <a:xfrm>
              <a:off x="6193309" y="3860816"/>
              <a:ext cx="1996914" cy="1997434"/>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1C1C1C"/>
                  </a:solidFill>
                  <a:latin typeface="Twinkl Light" pitchFamily="2" charset="0"/>
                </a:rPr>
                <a:t>Insert text or illustrations here.</a:t>
              </a:r>
            </a:p>
          </p:txBody>
        </p:sp>
        <p:sp>
          <p:nvSpPr>
            <p:cNvPr id="11" name="Oval 10">
              <a:extLst/>
            </p:cNvPr>
            <p:cNvSpPr/>
            <p:nvPr userDrawn="1"/>
          </p:nvSpPr>
          <p:spPr bwMode="auto">
            <a:xfrm>
              <a:off x="4002736" y="3865579"/>
              <a:ext cx="1998501" cy="199902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dirty="0">
                  <a:solidFill>
                    <a:srgbClr val="1C1C1C"/>
                  </a:solidFill>
                  <a:latin typeface="Twinkl Light" pitchFamily="2" charset="0"/>
                </a:rPr>
                <a:t>Insert text or illustrations here.</a:t>
              </a:r>
            </a:p>
          </p:txBody>
        </p:sp>
      </p:gr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14" name="Content Placeholder 2"/>
          <p:cNvSpPr>
            <a:spLocks noGrp="1"/>
          </p:cNvSpPr>
          <p:nvPr>
            <p:ph idx="1"/>
          </p:nvPr>
        </p:nvSpPr>
        <p:spPr>
          <a:xfrm>
            <a:off x="755652" y="1513944"/>
            <a:ext cx="3048958" cy="4578882"/>
          </a:xfrm>
          <a:prstGeom prst="roundRect">
            <a:avLst>
              <a:gd name="adj" fmla="val 1874"/>
            </a:avLst>
          </a:prstGeom>
        </p:spPr>
        <p:txBody>
          <a:bodyPr anchor="ctr"/>
          <a:lstStyle>
            <a:lvl1pPr marL="0" indent="0" algn="ctr">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20619181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3" name="Rounded Rectangle 2">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4" name="Rectangle 3">
            <a:extLst/>
          </p:cNvPr>
          <p:cNvSpPr/>
          <p:nvPr userDrawn="1"/>
        </p:nvSpPr>
        <p:spPr>
          <a:xfrm>
            <a:off x="4660900" y="1514475"/>
            <a:ext cx="3690938" cy="457835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Twinkl Light" pitchFamily="2" charset="0"/>
              </a:rPr>
              <a:t>Insert text or illustrations here.</a:t>
            </a:r>
          </a:p>
        </p:txBody>
      </p:sp>
      <p:sp>
        <p:nvSpPr>
          <p:cNvPr id="5" name="Rectangle 4">
            <a:extLst/>
          </p:cNvPr>
          <p:cNvSpPr/>
          <p:nvPr userDrawn="1"/>
        </p:nvSpPr>
        <p:spPr bwMode="auto">
          <a:xfrm>
            <a:off x="750888" y="15144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Twinkl Light" pitchFamily="2" charset="0"/>
              </a:rPr>
              <a:t>Insert text or illustrations here.</a:t>
            </a:r>
          </a:p>
        </p:txBody>
      </p:sp>
      <p:sp>
        <p:nvSpPr>
          <p:cNvPr id="6" name="Rectangle 5">
            <a:extLst/>
          </p:cNvPr>
          <p:cNvSpPr/>
          <p:nvPr userDrawn="1"/>
        </p:nvSpPr>
        <p:spPr bwMode="auto">
          <a:xfrm>
            <a:off x="750888" y="2678113"/>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Twinkl Light" pitchFamily="2" charset="0"/>
              </a:rPr>
              <a:t>Insert text or illustrations here.</a:t>
            </a:r>
          </a:p>
        </p:txBody>
      </p:sp>
      <p:sp>
        <p:nvSpPr>
          <p:cNvPr id="7" name="Rectangle 6">
            <a:extLst/>
          </p:cNvPr>
          <p:cNvSpPr/>
          <p:nvPr userDrawn="1"/>
        </p:nvSpPr>
        <p:spPr bwMode="auto">
          <a:xfrm>
            <a:off x="750888" y="3841750"/>
            <a:ext cx="3821112" cy="1087438"/>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Twinkl Light" pitchFamily="2" charset="0"/>
              </a:rPr>
              <a:t>Insert text or illustrations here.</a:t>
            </a:r>
          </a:p>
        </p:txBody>
      </p:sp>
      <p:sp>
        <p:nvSpPr>
          <p:cNvPr id="9" name="Rectangle 8">
            <a:extLst/>
          </p:cNvPr>
          <p:cNvSpPr/>
          <p:nvPr userDrawn="1"/>
        </p:nvSpPr>
        <p:spPr bwMode="auto">
          <a:xfrm>
            <a:off x="750888" y="5006975"/>
            <a:ext cx="3821112" cy="1085850"/>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35477486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3" name="Rounded Rectangle 2">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4" name="Rectangle 3">
            <a:extLst/>
          </p:cNvPr>
          <p:cNvSpPr/>
          <p:nvPr userDrawn="1"/>
        </p:nvSpPr>
        <p:spPr>
          <a:xfrm>
            <a:off x="2895601" y="1514475"/>
            <a:ext cx="5492750"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5" name="Rectangle 4">
            <a:extLst/>
          </p:cNvPr>
          <p:cNvSpPr/>
          <p:nvPr userDrawn="1"/>
        </p:nvSpPr>
        <p:spPr>
          <a:xfrm>
            <a:off x="755652"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6" name="Rectangle 5">
            <a:extLst/>
          </p:cNvPr>
          <p:cNvSpPr/>
          <p:nvPr userDrawn="1"/>
        </p:nvSpPr>
        <p:spPr>
          <a:xfrm>
            <a:off x="755651" y="1514475"/>
            <a:ext cx="2036763" cy="2878138"/>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38492996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3" name="Rounded Rectangle 2">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4" name="Rectangle 3">
            <a:extLst/>
          </p:cNvPr>
          <p:cNvSpPr/>
          <p:nvPr userDrawn="1"/>
        </p:nvSpPr>
        <p:spPr>
          <a:xfrm>
            <a:off x="755650" y="1514475"/>
            <a:ext cx="2852738" cy="457835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5" name="Rectangle 4">
            <a:extLst/>
          </p:cNvPr>
          <p:cNvSpPr/>
          <p:nvPr userDrawn="1"/>
        </p:nvSpPr>
        <p:spPr>
          <a:xfrm>
            <a:off x="3683000" y="4614863"/>
            <a:ext cx="470535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6" name="Rectangle 5">
            <a:extLst/>
          </p:cNvPr>
          <p:cNvSpPr/>
          <p:nvPr userDrawn="1"/>
        </p:nvSpPr>
        <p:spPr>
          <a:xfrm>
            <a:off x="3683000" y="1519238"/>
            <a:ext cx="4705350" cy="147796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7" name="Rectangle 6">
            <a:extLst/>
          </p:cNvPr>
          <p:cNvSpPr/>
          <p:nvPr userDrawn="1"/>
        </p:nvSpPr>
        <p:spPr>
          <a:xfrm>
            <a:off x="3683000" y="3067056"/>
            <a:ext cx="4705350" cy="14779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233785540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3" name="Rounded Rectangle 2">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4" name="Rectangle 3">
            <a:extLst/>
          </p:cNvPr>
          <p:cNvSpPr/>
          <p:nvPr userDrawn="1"/>
        </p:nvSpPr>
        <p:spPr>
          <a:xfrm>
            <a:off x="4611690" y="1514475"/>
            <a:ext cx="3776662" cy="281463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5" name="Rectangle 4">
            <a:extLst/>
          </p:cNvPr>
          <p:cNvSpPr/>
          <p:nvPr userDrawn="1"/>
        </p:nvSpPr>
        <p:spPr>
          <a:xfrm>
            <a:off x="755652"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6" name="Rectangle 5">
            <a:extLst/>
          </p:cNvPr>
          <p:cNvSpPr/>
          <p:nvPr userDrawn="1"/>
        </p:nvSpPr>
        <p:spPr>
          <a:xfrm>
            <a:off x="755650"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7" name="Rectangle 6">
            <a:extLst/>
          </p:cNvPr>
          <p:cNvSpPr/>
          <p:nvPr userDrawn="1"/>
        </p:nvSpPr>
        <p:spPr>
          <a:xfrm>
            <a:off x="2684464" y="1514475"/>
            <a:ext cx="1835150" cy="28146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7685200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6" name="Rectangle 5">
            <a:extLst/>
          </p:cNvPr>
          <p:cNvSpPr/>
          <p:nvPr userDrawn="1"/>
        </p:nvSpPr>
        <p:spPr>
          <a:xfrm>
            <a:off x="503241"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3" name="Content Placeholder 2"/>
          <p:cNvSpPr>
            <a:spLocks noGrp="1"/>
          </p:cNvSpPr>
          <p:nvPr>
            <p:ph idx="1"/>
          </p:nvPr>
        </p:nvSpPr>
        <p:spPr>
          <a:xfrm>
            <a:off x="457199" y="1503759"/>
            <a:ext cx="8220075" cy="946946"/>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9" name="Content Placeholder 2"/>
          <p:cNvSpPr>
            <a:spLocks noGrp="1"/>
          </p:cNvSpPr>
          <p:nvPr>
            <p:ph idx="10"/>
          </p:nvPr>
        </p:nvSpPr>
        <p:spPr>
          <a:xfrm>
            <a:off x="461963" y="5099446"/>
            <a:ext cx="8220075" cy="946946"/>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14783731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4" name="Rounded Rectangle 3">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5" name="Rounded Rectangle 4">
            <a:extLst/>
          </p:cNvPr>
          <p:cNvSpPr/>
          <p:nvPr userDrawn="1"/>
        </p:nvSpPr>
        <p:spPr>
          <a:xfrm>
            <a:off x="760413" y="4340225"/>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6" name="Rounded Rectangle 5">
            <a:extLst/>
          </p:cNvPr>
          <p:cNvSpPr/>
          <p:nvPr userDrawn="1"/>
        </p:nvSpPr>
        <p:spPr>
          <a:xfrm>
            <a:off x="3336927" y="4340225"/>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7" name="Rounded Rectangle 6">
            <a:extLst/>
          </p:cNvPr>
          <p:cNvSpPr/>
          <p:nvPr userDrawn="1"/>
        </p:nvSpPr>
        <p:spPr>
          <a:xfrm>
            <a:off x="5915028" y="4340225"/>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9" name="Rounded Rectangle 8">
            <a:extLst/>
          </p:cNvPr>
          <p:cNvSpPr/>
          <p:nvPr userDrawn="1"/>
        </p:nvSpPr>
        <p:spPr>
          <a:xfrm>
            <a:off x="755653" y="2493963"/>
            <a:ext cx="246856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10" name="Rounded Rectangle 9">
            <a:extLst/>
          </p:cNvPr>
          <p:cNvSpPr/>
          <p:nvPr userDrawn="1"/>
        </p:nvSpPr>
        <p:spPr>
          <a:xfrm>
            <a:off x="3332163" y="2493963"/>
            <a:ext cx="2470150"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11" name="Rounded Rectangle 10">
            <a:extLst/>
          </p:cNvPr>
          <p:cNvSpPr/>
          <p:nvPr userDrawn="1"/>
        </p:nvSpPr>
        <p:spPr>
          <a:xfrm>
            <a:off x="5910263" y="2493963"/>
            <a:ext cx="2468562"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1C1C1C"/>
                </a:solidFill>
                <a:latin typeface="Twinkl Light" pitchFamily="2" charset="0"/>
              </a:rPr>
              <a:t>Insert text or illustrations here.</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
        <p:nvSpPr>
          <p:cNvPr id="15" name="Content Placeholder 2"/>
          <p:cNvSpPr>
            <a:spLocks noGrp="1"/>
          </p:cNvSpPr>
          <p:nvPr>
            <p:ph idx="1"/>
          </p:nvPr>
        </p:nvSpPr>
        <p:spPr>
          <a:xfrm>
            <a:off x="457199" y="1500011"/>
            <a:ext cx="8220075" cy="967318"/>
          </a:xfrm>
          <a:prstGeom prst="roundRect">
            <a:avLst>
              <a:gd name="adj" fmla="val 1874"/>
            </a:avLst>
          </a:prstGeom>
        </p:spPr>
        <p:txBody>
          <a:bodyPr anchor="ct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Tree>
    <p:extLst>
      <p:ext uri="{BB962C8B-B14F-4D97-AF65-F5344CB8AC3E}">
        <p14:creationId xmlns:p14="http://schemas.microsoft.com/office/powerpoint/2010/main" val="3143985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8151E5-CE44-4EF8-A27B-DD2C7488CFD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141333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4" name="Rounded Rectangle 3">
            <a:extLst/>
          </p:cNvPr>
          <p:cNvSpPr/>
          <p:nvPr userDrawn="1"/>
        </p:nvSpPr>
        <p:spPr bwMode="auto">
          <a:xfrm>
            <a:off x="457202"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5" name="Rectangle 4">
            <a:extLst/>
          </p:cNvPr>
          <p:cNvSpPr/>
          <p:nvPr userDrawn="1"/>
        </p:nvSpPr>
        <p:spPr>
          <a:xfrm>
            <a:off x="3752850" y="4616450"/>
            <a:ext cx="2274888" cy="14668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Light" pitchFamily="2" charset="0"/>
            </a:endParaRPr>
          </a:p>
        </p:txBody>
      </p:sp>
      <p:sp>
        <p:nvSpPr>
          <p:cNvPr id="6" name="Rectangle 5">
            <a:extLst/>
          </p:cNvPr>
          <p:cNvSpPr/>
          <p:nvPr userDrawn="1"/>
        </p:nvSpPr>
        <p:spPr>
          <a:xfrm>
            <a:off x="3752850" y="3067050"/>
            <a:ext cx="2274888" cy="14605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latin typeface="Twinkl Light" pitchFamily="2" charset="0"/>
            </a:endParaRPr>
          </a:p>
        </p:txBody>
      </p:sp>
      <p:sp>
        <p:nvSpPr>
          <p:cNvPr id="7" name="Rectangle 6">
            <a:extLst/>
          </p:cNvPr>
          <p:cNvSpPr/>
          <p:nvPr userDrawn="1"/>
        </p:nvSpPr>
        <p:spPr>
          <a:xfrm>
            <a:off x="3752850" y="1514481"/>
            <a:ext cx="2274888" cy="146367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Light" pitchFamily="2" charset="0"/>
            </a:endParaRPr>
          </a:p>
        </p:txBody>
      </p:sp>
      <p:sp>
        <p:nvSpPr>
          <p:cNvPr id="9" name="Rectangle 8">
            <a:extLst/>
          </p:cNvPr>
          <p:cNvSpPr/>
          <p:nvPr userDrawn="1"/>
        </p:nvSpPr>
        <p:spPr>
          <a:xfrm>
            <a:off x="6119816" y="4616450"/>
            <a:ext cx="2274887" cy="146685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Light" pitchFamily="2" charset="0"/>
            </a:endParaRPr>
          </a:p>
        </p:txBody>
      </p:sp>
      <p:sp>
        <p:nvSpPr>
          <p:cNvPr id="10" name="Rectangle 9">
            <a:extLst/>
          </p:cNvPr>
          <p:cNvSpPr/>
          <p:nvPr userDrawn="1"/>
        </p:nvSpPr>
        <p:spPr>
          <a:xfrm>
            <a:off x="6119816" y="3067050"/>
            <a:ext cx="2274887" cy="14605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latin typeface="Twinkl Light" pitchFamily="2" charset="0"/>
            </a:endParaRPr>
          </a:p>
        </p:txBody>
      </p:sp>
      <p:sp>
        <p:nvSpPr>
          <p:cNvPr id="11" name="Rectangle 10">
            <a:extLst/>
          </p:cNvPr>
          <p:cNvSpPr/>
          <p:nvPr userDrawn="1"/>
        </p:nvSpPr>
        <p:spPr>
          <a:xfrm>
            <a:off x="6119816" y="1514481"/>
            <a:ext cx="2274887" cy="146367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latin typeface="Twinkl Light" pitchFamily="2" charset="0"/>
            </a:endParaRPr>
          </a:p>
        </p:txBody>
      </p:sp>
      <p:sp>
        <p:nvSpPr>
          <p:cNvPr id="3" name="Content Placeholder 2"/>
          <p:cNvSpPr>
            <a:spLocks noGrp="1"/>
          </p:cNvSpPr>
          <p:nvPr>
            <p:ph idx="1"/>
          </p:nvPr>
        </p:nvSpPr>
        <p:spPr>
          <a:xfrm>
            <a:off x="457201" y="1513946"/>
            <a:ext cx="3295652" cy="4882092"/>
          </a:xfrm>
          <a:prstGeom prst="roundRect">
            <a:avLst>
              <a:gd name="adj" fmla="val 1874"/>
            </a:avLst>
          </a:prstGeom>
        </p:spPr>
        <p:txBody>
          <a:bodyPr/>
          <a:lstStyle>
            <a:lvl1pPr marL="0" indent="0">
              <a:lnSpc>
                <a:spcPct val="100000"/>
              </a:lnSpc>
              <a:buNone/>
              <a:defRPr sz="1800">
                <a:latin typeface="Twinkl Light" pitchFamily="2"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p:txBody>
      </p:sp>
      <p:sp>
        <p:nvSpPr>
          <p:cNvPr id="8" name="Title 5"/>
          <p:cNvSpPr>
            <a:spLocks noGrp="1"/>
          </p:cNvSpPr>
          <p:nvPr>
            <p:ph type="title"/>
          </p:nvPr>
        </p:nvSpPr>
        <p:spPr>
          <a:xfrm>
            <a:off x="457199" y="478895"/>
            <a:ext cx="8220075" cy="994306"/>
          </a:xfrm>
        </p:spPr>
        <p:txBody>
          <a:bodyPr>
            <a:noAutofit/>
          </a:bodyPr>
          <a:lstStyle/>
          <a:p>
            <a:endParaRPr lang="en-GB" dirty="0"/>
          </a:p>
        </p:txBody>
      </p:sp>
    </p:spTree>
    <p:extLst>
      <p:ext uri="{BB962C8B-B14F-4D97-AF65-F5344CB8AC3E}">
        <p14:creationId xmlns:p14="http://schemas.microsoft.com/office/powerpoint/2010/main" val="4276750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a:extLst/>
          </p:cNvPr>
          <p:cNvSpPr/>
          <p:nvPr userDrawn="1"/>
        </p:nvSpPr>
        <p:spPr bwMode="auto">
          <a:xfrm>
            <a:off x="503241" y="2930531"/>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4" name="Rounded Rectangle 3">
            <a:extLst/>
          </p:cNvPr>
          <p:cNvSpPr/>
          <p:nvPr userDrawn="1"/>
        </p:nvSpPr>
        <p:spPr bwMode="auto">
          <a:xfrm>
            <a:off x="503241" y="512769"/>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latin typeface="Twinkl Light" pitchFamily="2" charset="0"/>
              </a:rPr>
              <a:t> </a:t>
            </a:r>
          </a:p>
        </p:txBody>
      </p:sp>
      <p:sp>
        <p:nvSpPr>
          <p:cNvPr id="5" name="Title 1">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defRPr/>
            </a:pPr>
            <a:r>
              <a:rPr lang="en-US" sz="3600" dirty="0">
                <a:solidFill>
                  <a:srgbClr val="1C1C1C"/>
                </a:solidFill>
                <a:latin typeface="Twinkl" pitchFamily="2" charset="0"/>
              </a:rPr>
              <a:t>Success Criteria</a:t>
            </a:r>
          </a:p>
        </p:txBody>
      </p:sp>
      <p:sp>
        <p:nvSpPr>
          <p:cNvPr id="6" name="Title 1">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a:defRPr/>
            </a:pPr>
            <a:r>
              <a:rPr lang="en-US" sz="3600" dirty="0">
                <a:solidFill>
                  <a:srgbClr val="1C1C1C"/>
                </a:solidFill>
                <a:latin typeface="Twinkl" pitchFamily="2" charset="0"/>
              </a:rPr>
              <a:t>Aim</a:t>
            </a:r>
          </a:p>
        </p:txBody>
      </p:sp>
      <p:sp>
        <p:nvSpPr>
          <p:cNvPr id="7" name="Content Placeholder 15">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dirty="0">
                <a:latin typeface="Twinkl Light" pitchFamily="2" charset="0"/>
              </a:rPr>
              <a:t>Statement 1 Lorem ipsum </a:t>
            </a:r>
            <a:r>
              <a:rPr lang="en-GB" dirty="0" err="1">
                <a:latin typeface="Twinkl Light" pitchFamily="2" charset="0"/>
              </a:rPr>
              <a:t>dolor</a:t>
            </a:r>
            <a:r>
              <a:rPr lang="en-GB" dirty="0">
                <a:latin typeface="Twinkl Light" pitchFamily="2" charset="0"/>
              </a:rPr>
              <a:t> sit </a:t>
            </a:r>
            <a:r>
              <a:rPr lang="en-GB" dirty="0" err="1">
                <a:latin typeface="Twinkl Light" pitchFamily="2" charset="0"/>
              </a:rPr>
              <a:t>amet</a:t>
            </a:r>
            <a:r>
              <a:rPr lang="en-GB" dirty="0">
                <a:latin typeface="Twinkl Light" pitchFamily="2" charset="0"/>
              </a:rPr>
              <a:t>, </a:t>
            </a:r>
            <a:r>
              <a:rPr lang="en-GB" dirty="0" err="1">
                <a:latin typeface="Twinkl Light" pitchFamily="2" charset="0"/>
              </a:rPr>
              <a:t>consectetur</a:t>
            </a:r>
            <a:r>
              <a:rPr lang="en-GB" dirty="0">
                <a:latin typeface="Twinkl Light" pitchFamily="2" charset="0"/>
              </a:rPr>
              <a:t> </a:t>
            </a:r>
            <a:r>
              <a:rPr lang="en-GB" dirty="0" err="1">
                <a:latin typeface="Twinkl Light" pitchFamily="2" charset="0"/>
              </a:rPr>
              <a:t>adipiscing</a:t>
            </a:r>
            <a:r>
              <a:rPr lang="en-GB" dirty="0">
                <a:latin typeface="Twinkl Light" pitchFamily="2" charset="0"/>
              </a:rPr>
              <a:t> </a:t>
            </a:r>
            <a:r>
              <a:rPr lang="en-GB" dirty="0" err="1">
                <a:latin typeface="Twinkl Light" pitchFamily="2" charset="0"/>
              </a:rPr>
              <a:t>elit</a:t>
            </a:r>
            <a:r>
              <a:rPr lang="en-GB" dirty="0">
                <a:latin typeface="Twinkl Light" pitchFamily="2" charset="0"/>
              </a:rPr>
              <a:t>.</a:t>
            </a:r>
          </a:p>
          <a:p>
            <a:pPr>
              <a:defRPr/>
            </a:pPr>
            <a:r>
              <a:rPr lang="en-GB" dirty="0">
                <a:latin typeface="Twinkl Light" pitchFamily="2" charset="0"/>
              </a:rPr>
              <a:t>Statement 2</a:t>
            </a:r>
          </a:p>
          <a:p>
            <a:pPr lvl="1">
              <a:defRPr/>
            </a:pPr>
            <a:r>
              <a:rPr lang="en-GB" dirty="0">
                <a:latin typeface="Twinkl Light" pitchFamily="2"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0936951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extBox 1">
            <a:extLst/>
          </p:cNvPr>
          <p:cNvSpPr txBox="1">
            <a:spLocks noChangeArrowheads="1"/>
          </p:cNvSpPr>
          <p:nvPr userDrawn="1"/>
        </p:nvSpPr>
        <p:spPr bwMode="auto">
          <a:xfrm>
            <a:off x="1533527" y="2078038"/>
            <a:ext cx="60674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Sassoon Infant Rg" panose="02000503030000020003" pitchFamily="50" charset="0"/>
              </a:defRPr>
            </a:lvl1pPr>
            <a:lvl2pPr marL="742950" indent="-285750">
              <a:defRPr>
                <a:solidFill>
                  <a:schemeClr val="tx1"/>
                </a:solidFill>
                <a:latin typeface="Sassoon Infant Rg" panose="02000503030000020003" pitchFamily="50" charset="0"/>
              </a:defRPr>
            </a:lvl2pPr>
            <a:lvl3pPr marL="1143000" indent="-228600">
              <a:defRPr>
                <a:solidFill>
                  <a:schemeClr val="tx1"/>
                </a:solidFill>
                <a:latin typeface="Sassoon Infant Rg" panose="02000503030000020003" pitchFamily="50" charset="0"/>
              </a:defRPr>
            </a:lvl3pPr>
            <a:lvl4pPr marL="1600200" indent="-228600">
              <a:defRPr>
                <a:solidFill>
                  <a:schemeClr val="tx1"/>
                </a:solidFill>
                <a:latin typeface="Sassoon Infant Rg" panose="02000503030000020003" pitchFamily="50" charset="0"/>
              </a:defRPr>
            </a:lvl4pPr>
            <a:lvl5pPr marL="2057400" indent="-228600">
              <a:defRPr>
                <a:solidFill>
                  <a:schemeClr val="tx1"/>
                </a:solidFill>
                <a:latin typeface="Sassoon Infant Rg" panose="02000503030000020003" pitchFamily="50" charset="0"/>
              </a:defRPr>
            </a:lvl5pPr>
            <a:lvl6pPr marL="2514600" indent="-228600" fontAlgn="base">
              <a:spcBef>
                <a:spcPct val="0"/>
              </a:spcBef>
              <a:spcAft>
                <a:spcPct val="0"/>
              </a:spcAft>
              <a:defRPr>
                <a:solidFill>
                  <a:schemeClr val="tx1"/>
                </a:solidFill>
                <a:latin typeface="Sassoon Infant Rg" panose="02000503030000020003" pitchFamily="50" charset="0"/>
              </a:defRPr>
            </a:lvl6pPr>
            <a:lvl7pPr marL="2971800" indent="-228600" fontAlgn="base">
              <a:spcBef>
                <a:spcPct val="0"/>
              </a:spcBef>
              <a:spcAft>
                <a:spcPct val="0"/>
              </a:spcAft>
              <a:defRPr>
                <a:solidFill>
                  <a:schemeClr val="tx1"/>
                </a:solidFill>
                <a:latin typeface="Sassoon Infant Rg" panose="02000503030000020003" pitchFamily="50" charset="0"/>
              </a:defRPr>
            </a:lvl7pPr>
            <a:lvl8pPr marL="3429000" indent="-228600" fontAlgn="base">
              <a:spcBef>
                <a:spcPct val="0"/>
              </a:spcBef>
              <a:spcAft>
                <a:spcPct val="0"/>
              </a:spcAft>
              <a:defRPr>
                <a:solidFill>
                  <a:schemeClr val="tx1"/>
                </a:solidFill>
                <a:latin typeface="Sassoon Infant Rg" panose="02000503030000020003" pitchFamily="50" charset="0"/>
              </a:defRPr>
            </a:lvl8pPr>
            <a:lvl9pPr marL="3886200" indent="-228600" fontAlgn="base">
              <a:spcBef>
                <a:spcPct val="0"/>
              </a:spcBef>
              <a:spcAft>
                <a:spcPct val="0"/>
              </a:spcAft>
              <a:defRPr>
                <a:solidFill>
                  <a:schemeClr val="tx1"/>
                </a:solidFill>
                <a:latin typeface="Sassoon Infant Rg" panose="02000503030000020003" pitchFamily="50" charset="0"/>
              </a:defRPr>
            </a:lvl9pPr>
          </a:lstStyle>
          <a:p>
            <a:pPr algn="ctr" fontAlgn="base">
              <a:spcBef>
                <a:spcPct val="0"/>
              </a:spcBef>
              <a:spcAft>
                <a:spcPct val="0"/>
              </a:spcAft>
              <a:defRPr/>
            </a:pPr>
            <a:r>
              <a:rPr lang="en-GB" altLang="en-US" sz="2400">
                <a:solidFill>
                  <a:srgbClr val="1C1C1C"/>
                </a:solidFill>
                <a:latin typeface="BPreplay" panose="02000503000000020004" pitchFamily="50" charset="0"/>
              </a:rPr>
              <a:t>Please create your title slide, main slides and end slide backgrounds in </a:t>
            </a:r>
            <a:r>
              <a:rPr lang="en-GB" altLang="en-US" sz="2400" b="1">
                <a:solidFill>
                  <a:srgbClr val="1C1C1C"/>
                </a:solidFill>
                <a:latin typeface="BPreplay" panose="02000503000000020004" pitchFamily="50" charset="0"/>
              </a:rPr>
              <a:t>Photoshop</a:t>
            </a:r>
            <a:r>
              <a:rPr lang="en-GB" altLang="en-US" sz="2400">
                <a:solidFill>
                  <a:srgbClr val="1C1C1C"/>
                </a:solidFill>
                <a:latin typeface="BPreplay" panose="02000503000000020004" pitchFamily="50" charset="0"/>
              </a:rPr>
              <a:t> using the </a:t>
            </a:r>
            <a:r>
              <a:rPr lang="en-GB" altLang="en-US" sz="2400" b="1">
                <a:solidFill>
                  <a:srgbClr val="1C1C1C"/>
                </a:solidFill>
                <a:latin typeface="BPreplay" panose="02000503000000020004" pitchFamily="50" charset="0"/>
              </a:rPr>
              <a:t>PowerPoint Actions</a:t>
            </a:r>
            <a:r>
              <a:rPr lang="en-GB" altLang="en-US" sz="2400">
                <a:solidFill>
                  <a:srgbClr val="1C1C1C"/>
                </a:solidFill>
                <a:latin typeface="BPreplay" panose="02000503000000020004" pitchFamily="50" charset="0"/>
              </a:rPr>
              <a:t> (Z:\#Action Templates\#Actions\PowerPoint)</a:t>
            </a:r>
          </a:p>
          <a:p>
            <a:pPr algn="ctr" fontAlgn="base">
              <a:spcBef>
                <a:spcPct val="0"/>
              </a:spcBef>
              <a:spcAft>
                <a:spcPct val="0"/>
              </a:spcAft>
              <a:defRPr/>
            </a:pPr>
            <a:endParaRPr lang="en-GB" altLang="en-US" sz="2400">
              <a:solidFill>
                <a:srgbClr val="1C1C1C"/>
              </a:solidFill>
              <a:latin typeface="BPreplay" panose="02000503000000020004" pitchFamily="50" charset="0"/>
            </a:endParaRPr>
          </a:p>
          <a:p>
            <a:pPr algn="ctr" fontAlgn="base">
              <a:spcBef>
                <a:spcPct val="0"/>
              </a:spcBef>
              <a:spcAft>
                <a:spcPct val="0"/>
              </a:spcAft>
              <a:defRPr/>
            </a:pPr>
            <a:r>
              <a:rPr lang="en-GB" altLang="en-US" sz="2400">
                <a:solidFill>
                  <a:srgbClr val="1C1C1C"/>
                </a:solidFill>
                <a:latin typeface="BPreplay" panose="02000503000000020004" pitchFamily="50" charset="0"/>
              </a:rPr>
              <a:t>Add your backgrounds to the appropriate </a:t>
            </a:r>
            <a:r>
              <a:rPr lang="en-GB" altLang="en-US" sz="2400" b="1">
                <a:solidFill>
                  <a:srgbClr val="1C1C1C"/>
                </a:solidFill>
                <a:latin typeface="BPreplay" panose="02000503000000020004" pitchFamily="50" charset="0"/>
              </a:rPr>
              <a:t>Master Slides</a:t>
            </a:r>
            <a:r>
              <a:rPr lang="en-GB" altLang="en-US" sz="2400">
                <a:solidFill>
                  <a:srgbClr val="1C1C1C"/>
                </a:solidFill>
                <a:latin typeface="BPreplay" panose="02000503000000020004" pitchFamily="50" charset="0"/>
              </a:rPr>
              <a:t>.</a:t>
            </a:r>
          </a:p>
        </p:txBody>
      </p:sp>
    </p:spTree>
    <p:extLst>
      <p:ext uri="{BB962C8B-B14F-4D97-AF65-F5344CB8AC3E}">
        <p14:creationId xmlns:p14="http://schemas.microsoft.com/office/powerpoint/2010/main" val="8571538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69765-DF73-2C4E-B051-1C03998E7102}"/>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p>
        </p:txBody>
      </p:sp>
      <p:sp>
        <p:nvSpPr>
          <p:cNvPr id="3" name="Subtitle 2">
            <a:extLst>
              <a:ext uri="{FF2B5EF4-FFF2-40B4-BE49-F238E27FC236}">
                <a16:creationId xmlns:a16="http://schemas.microsoft.com/office/drawing/2014/main" xmlns="" id="{486ED375-CD67-5145-BEBB-DF862C56B03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Date Placeholder 3">
            <a:extLst>
              <a:ext uri="{FF2B5EF4-FFF2-40B4-BE49-F238E27FC236}">
                <a16:creationId xmlns:a16="http://schemas.microsoft.com/office/drawing/2014/main" xmlns="" id="{0B88FFEB-801E-8A42-BB4E-2D23B7AB6694}"/>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36230184-1AC7-064B-8054-AFEE1DCAED1E}"/>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4293D273-A103-F54E-BE3E-B6DE0B030F13}"/>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1305184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CA4BC-BD7A-2C48-8128-EF37ABEF9FD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873B2337-F55D-6341-9B67-02B3D20B59B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385C8783-AB3E-4343-81BB-0BE9E7DB246B}"/>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9C467AC6-6087-4745-8F89-5C4D81A0A923}"/>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50BE216F-5802-5142-8604-EEAB9E97D22E}"/>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1312200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7ED00-E1E7-0D4B-98AA-CF7989C6C9EE}"/>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xmlns="" id="{361DBA0F-52DA-8544-904E-FAD9BAE4F10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186DA44B-29C3-1645-B41E-AB47081F25A7}"/>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8CFC5126-9D0E-5447-9D54-3F8D97CB087E}"/>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E02B7B41-41A2-6748-A132-5424ECA0942D}"/>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8428412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0DF4DA-C48D-9547-A4E1-42D782BB8C2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xmlns="" id="{F6CCB9FB-3129-1341-9710-17C870E8B1DA}"/>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xmlns="" id="{3C8433B3-40FD-4A44-85CF-EA12E52697A6}"/>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xmlns="" id="{013FA2F5-BA24-9F4F-BEC9-C688C59C4C7A}"/>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212CD6B0-F367-3E4B-BC4E-65B623FD50FA}"/>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8D758590-3DA7-924E-ABA8-F10D96BD2D4C}"/>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9584521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C8AD7-2019-4B48-A11A-D161D6F4D3AC}"/>
              </a:ext>
            </a:extLst>
          </p:cNvPr>
          <p:cNvSpPr>
            <a:spLocks noGrp="1"/>
          </p:cNvSpPr>
          <p:nvPr>
            <p:ph type="title"/>
          </p:nvPr>
        </p:nvSpPr>
        <p:spPr>
          <a:xfrm>
            <a:off x="629841" y="365126"/>
            <a:ext cx="78867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xmlns="" id="{BA1A3987-1BFD-CF4E-867D-3AA150DA75B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D5D8B211-0539-C747-98FD-065CC4C40B33}"/>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xmlns="" id="{536453D0-D5FA-5543-901E-2CE76E6D8AF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2B70DE41-0B28-A942-977A-6DB4EA5F5237}"/>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xmlns="" id="{8F294C0B-55BC-3B44-9DA4-5660E331CA63}"/>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xmlns="" id="{9C58455F-EAD8-5B43-A3F7-4E3E5D58B0CB}"/>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9" name="Slide Number Placeholder 8">
            <a:extLst>
              <a:ext uri="{FF2B5EF4-FFF2-40B4-BE49-F238E27FC236}">
                <a16:creationId xmlns:a16="http://schemas.microsoft.com/office/drawing/2014/main" xmlns="" id="{F037DFC9-4617-284A-940A-C495B2D648D5}"/>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0752213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DF0F4D-15D5-FF4B-BC31-A14CA4312880}"/>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xmlns="" id="{BED185D9-5221-0A44-BA6E-23F53B505000}"/>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xmlns="" id="{030D49EC-E869-5346-9CB5-02D8292858B8}"/>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5" name="Slide Number Placeholder 4">
            <a:extLst>
              <a:ext uri="{FF2B5EF4-FFF2-40B4-BE49-F238E27FC236}">
                <a16:creationId xmlns:a16="http://schemas.microsoft.com/office/drawing/2014/main" xmlns="" id="{1685267E-AFCE-504A-BF41-5365126A5CFD}"/>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1753113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675ED33-ABBC-EE44-9FD6-0855F3E96C9C}"/>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xmlns="" id="{0F4DC6A9-7732-E84A-933B-60301ECB34C0}"/>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4" name="Slide Number Placeholder 3">
            <a:extLst>
              <a:ext uri="{FF2B5EF4-FFF2-40B4-BE49-F238E27FC236}">
                <a16:creationId xmlns:a16="http://schemas.microsoft.com/office/drawing/2014/main" xmlns="" id="{0B8A053F-E596-3A4D-B2FA-A81EFD52FE46}"/>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21492000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34295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5DA4E-0234-7D46-B573-46B4820A3F12}"/>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Content Placeholder 2">
            <a:extLst>
              <a:ext uri="{FF2B5EF4-FFF2-40B4-BE49-F238E27FC236}">
                <a16:creationId xmlns:a16="http://schemas.microsoft.com/office/drawing/2014/main" xmlns="" id="{C9D19B2B-F9C1-654A-AB4F-CB33BEF34AB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xmlns="" id="{2F294203-72AE-1F43-8855-EB59FC29DBD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xmlns="" id="{E3802971-B949-3548-8BB2-418717C6075B}"/>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2C858221-CCB0-F34B-9ED5-BB6C547D2490}"/>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4B0E2690-F973-4145-896E-4576EE19BA9F}"/>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68192245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6BA95F-FCE4-9846-AA08-55B494A071AD}"/>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p>
        </p:txBody>
      </p:sp>
      <p:sp>
        <p:nvSpPr>
          <p:cNvPr id="3" name="Picture Placeholder 2">
            <a:extLst>
              <a:ext uri="{FF2B5EF4-FFF2-40B4-BE49-F238E27FC236}">
                <a16:creationId xmlns:a16="http://schemas.microsoft.com/office/drawing/2014/main" xmlns="" id="{B8D4284D-688C-1E49-A6CF-4C10E0C4A70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xmlns="" id="{E1C1C20D-464F-F844-8265-4A16D8A5CCE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xmlns="" id="{D8051DD6-D761-6B42-8E18-35DDF21E4A70}"/>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xmlns="" id="{AF3A4B26-1658-B743-B453-D4C5A8646502}"/>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7" name="Slide Number Placeholder 6">
            <a:extLst>
              <a:ext uri="{FF2B5EF4-FFF2-40B4-BE49-F238E27FC236}">
                <a16:creationId xmlns:a16="http://schemas.microsoft.com/office/drawing/2014/main" xmlns="" id="{D6E32692-428E-0844-9614-610F32E668C1}"/>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39309329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59554-B48C-334F-91B2-DF3AAE9061A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xmlns="" id="{CDFBD883-1952-9A45-8F70-DDD0F9C32A4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3D778651-3CE0-284A-BAD8-ED353FFC3A81}"/>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5879163F-7364-F24D-8173-131BAC284111}"/>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05D16D0B-5594-2647-9AC6-5EA531371B4C}"/>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4329022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BAE0813-C93F-EE45-93BF-B22A3F379929}"/>
              </a:ext>
            </a:extLst>
          </p:cNvPr>
          <p:cNvSpPr>
            <a:spLocks noGrp="1"/>
          </p:cNvSpPr>
          <p:nvPr>
            <p:ph type="title" orient="vert"/>
          </p:nvPr>
        </p:nvSpPr>
        <p:spPr>
          <a:xfrm>
            <a:off x="6543675" y="365125"/>
            <a:ext cx="1971675"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xmlns="" id="{A24AE628-8C37-DD4E-9939-5386570B4B43}"/>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553A7F8B-C993-1C45-A125-E0559369B921}"/>
              </a:ext>
            </a:extLst>
          </p:cNvPr>
          <p:cNvSpPr>
            <a:spLocks noGrp="1"/>
          </p:cNvSpPr>
          <p:nvPr>
            <p:ph type="dt" sz="half" idx="10"/>
          </p:nvPr>
        </p:nvSpPr>
        <p:spPr/>
        <p:txBody>
          <a:body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E815FAAB-DF25-5649-A611-BE7AD665D1F5}"/>
              </a:ext>
            </a:extLst>
          </p:cNvPr>
          <p:cNvSpPr>
            <a:spLocks noGrp="1"/>
          </p:cNvSpPr>
          <p:nvPr>
            <p:ph type="ftr" sz="quarter" idx="11"/>
          </p:nvPr>
        </p:nvSpPr>
        <p:spPr/>
        <p:txBody>
          <a:body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A707E0C7-B25E-C84E-BA20-70C212C362CD}"/>
              </a:ext>
            </a:extLst>
          </p:cNvPr>
          <p:cNvSpPr>
            <a:spLocks noGrp="1"/>
          </p:cNvSpPr>
          <p:nvPr>
            <p:ph type="sldNum" sz="quarter" idx="12"/>
          </p:nvPr>
        </p:nvSpPr>
        <p:spPr/>
        <p:txBody>
          <a:body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410155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482906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74743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6125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9996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32493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970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7680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57FF34-A333-4B04-8F2A-F21487C4E17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438954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82020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17821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6225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818651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555072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030808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71664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808332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53787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00547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7C50BC-EC6A-4370-BD04-A7A6A857CBA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094786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50336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65347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78037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508171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cSld name="Album Section">
    <p:spTree>
      <p:nvGrpSpPr>
        <p:cNvPr id="1" name=""/>
        <p:cNvGrpSpPr/>
        <p:nvPr/>
      </p:nvGrpSpPr>
      <p:grpSpPr>
        <a:xfrm>
          <a:off x="0" y="0"/>
          <a:ext cx="0" cy="0"/>
          <a:chOff x="0" y="0"/>
          <a:chExt cx="0" cy="0"/>
        </a:xfrm>
      </p:grpSpPr>
      <p:sp>
        <p:nvSpPr>
          <p:cNvPr id="15" name="Rectangle 14"/>
          <p:cNvSpPr/>
          <p:nvPr userDrawn="1"/>
        </p:nvSpPr>
        <p:spPr>
          <a:xfrm rot="16200000">
            <a:off x="5315559" y="3268980"/>
            <a:ext cx="6858000" cy="32004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userDrawn="1"/>
        </p:nvSpPr>
        <p:spPr>
          <a:xfrm rot="16200000">
            <a:off x="5628132" y="3341399"/>
            <a:ext cx="6858000" cy="173736"/>
          </a:xfrm>
          <a:prstGeom prst="rect">
            <a:avLst/>
          </a:prstGeom>
          <a:solidFill>
            <a:schemeClr val="accent3"/>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dirty="0">
              <a:solidFill>
                <a:prstClr val="white"/>
              </a:solidFill>
            </a:endParaRPr>
          </a:p>
        </p:txBody>
      </p:sp>
      <p:sp>
        <p:nvSpPr>
          <p:cNvPr id="24" name="Rectangle 23"/>
          <p:cNvSpPr/>
          <p:nvPr userDrawn="1"/>
        </p:nvSpPr>
        <p:spPr>
          <a:xfrm>
            <a:off x="8895749" y="-733"/>
            <a:ext cx="76200" cy="6858000"/>
          </a:xfrm>
          <a:prstGeom prst="rect">
            <a:avLst/>
          </a:prstGeom>
          <a:solidFill>
            <a:schemeClr val="accent6"/>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13" name="Picture Placeholder 12"/>
          <p:cNvSpPr>
            <a:spLocks noGrp="1"/>
          </p:cNvSpPr>
          <p:nvPr>
            <p:ph type="pic" sz="quarter" idx="11"/>
          </p:nvPr>
        </p:nvSpPr>
        <p:spPr>
          <a:xfrm>
            <a:off x="435429" y="2146300"/>
            <a:ext cx="2362200" cy="21971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lstStyle>
            <a:lvl1pPr marL="0" indent="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7" name="Rectangle 16"/>
          <p:cNvSpPr/>
          <p:nvPr/>
        </p:nvSpPr>
        <p:spPr>
          <a:xfrm rot="10800000" flipV="1">
            <a:off x="435429" y="6172200"/>
            <a:ext cx="7086600" cy="6858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22" name="Rectangle 21"/>
          <p:cNvSpPr/>
          <p:nvPr userDrawn="1"/>
        </p:nvSpPr>
        <p:spPr>
          <a:xfrm>
            <a:off x="435429" y="0"/>
            <a:ext cx="7086600" cy="1981200"/>
          </a:xfrm>
          <a:prstGeom prst="rect">
            <a:avLst/>
          </a:prstGeom>
          <a:solidFill>
            <a:schemeClr val="accent5"/>
          </a:solidFill>
          <a:ln w="3492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prstClr val="white"/>
              </a:solidFill>
            </a:endParaRPr>
          </a:p>
        </p:txBody>
      </p:sp>
      <p:sp>
        <p:nvSpPr>
          <p:cNvPr id="6" name="Text Placeholder 5"/>
          <p:cNvSpPr>
            <a:spLocks noGrp="1"/>
          </p:cNvSpPr>
          <p:nvPr>
            <p:ph type="body" sz="quarter" idx="16" hasCustomPrompt="1"/>
          </p:nvPr>
        </p:nvSpPr>
        <p:spPr>
          <a:xfrm>
            <a:off x="435429" y="5791200"/>
            <a:ext cx="7086600" cy="381000"/>
          </a:xfrm>
          <a:solidFill>
            <a:schemeClr val="accent3"/>
          </a:solidFill>
        </p:spPr>
        <p:txBody>
          <a:bodyPr vert="horz" anchor="ctr"/>
          <a:lstStyle>
            <a:lvl1pPr marL="0" indent="0" algn="l">
              <a:buFontTx/>
              <a:buNone/>
              <a:defRPr sz="1200">
                <a:solidFill>
                  <a:srgbClr val="FFFFFF"/>
                </a:solidFill>
              </a:defRPr>
            </a:lvl1pPr>
            <a:extLst/>
          </a:lstStyle>
          <a:p>
            <a:pPr lvl="0"/>
            <a:r>
              <a:rPr lang="en-US" dirty="0" smtClean="0"/>
              <a:t>Click to add subtitle</a:t>
            </a:r>
            <a:endParaRPr lang="en-US" dirty="0"/>
          </a:p>
        </p:txBody>
      </p:sp>
      <p:sp>
        <p:nvSpPr>
          <p:cNvPr id="19" name="Text Placeholder 18"/>
          <p:cNvSpPr>
            <a:spLocks noGrp="1"/>
          </p:cNvSpPr>
          <p:nvPr>
            <p:ph type="body" sz="quarter" idx="17" hasCustomPrompt="1"/>
          </p:nvPr>
        </p:nvSpPr>
        <p:spPr>
          <a:xfrm>
            <a:off x="435429" y="4495800"/>
            <a:ext cx="7086600" cy="1295400"/>
          </a:xfrm>
          <a:solidFill>
            <a:schemeClr val="accent6"/>
          </a:solidFill>
        </p:spPr>
        <p:txBody>
          <a:bodyPr vert="horz" anchor="ctr"/>
          <a:lstStyle>
            <a:lvl1pPr marL="0" indent="0" algn="l">
              <a:buFontTx/>
              <a:buNone/>
              <a:defRPr sz="3200">
                <a:solidFill>
                  <a:srgbClr val="FFFFFF"/>
                </a:solidFill>
              </a:defRPr>
            </a:lvl1pPr>
            <a:extLst/>
          </a:lstStyle>
          <a:p>
            <a:pPr lvl="0"/>
            <a:r>
              <a:rPr lang="en-US" dirty="0" smtClean="0"/>
              <a:t>Click to add section title</a:t>
            </a:r>
            <a:endParaRPr lang="en-US" dirty="0"/>
          </a:p>
        </p:txBody>
      </p:sp>
      <p:sp>
        <p:nvSpPr>
          <p:cNvPr id="29" name="Picture Placeholder 28"/>
          <p:cNvSpPr>
            <a:spLocks noGrp="1"/>
          </p:cNvSpPr>
          <p:nvPr>
            <p:ph type="pic" sz="quarter" idx="18"/>
          </p:nvPr>
        </p:nvSpPr>
        <p:spPr>
          <a:xfrm>
            <a:off x="29500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2" name="Picture Placeholder 11"/>
          <p:cNvSpPr>
            <a:spLocks noGrp="1"/>
          </p:cNvSpPr>
          <p:nvPr>
            <p:ph type="pic" sz="quarter" idx="19"/>
          </p:nvPr>
        </p:nvSpPr>
        <p:spPr>
          <a:xfrm>
            <a:off x="5312229" y="2133600"/>
            <a:ext cx="2209800" cy="2209800"/>
          </a:xfrm>
          <a:solidFill>
            <a:schemeClr val="bg1"/>
          </a:solidFill>
          <a:ln w="34925" cap="rnd" cmpd="sng" algn="ctr">
            <a:noFill/>
            <a:prstDash val="solid"/>
          </a:ln>
          <a:effectLst/>
        </p:spPr>
        <p:style>
          <a:lnRef idx="3">
            <a:schemeClr val="lt1"/>
          </a:lnRef>
          <a:fillRef idx="1">
            <a:schemeClr val="accent3"/>
          </a:fillRef>
          <a:effectRef idx="1">
            <a:schemeClr val="accent3"/>
          </a:effectRef>
          <a:fontRef idx="minor">
            <a:schemeClr val="lt1"/>
          </a:fontRef>
        </p:style>
        <p:txBody>
          <a:bodyPr vert="horz">
            <a:normAutofit/>
          </a:bodyPr>
          <a:lstStyle>
            <a:lvl1pPr marL="0" indent="0" algn="ctr" rtl="0" latinLnBrk="0">
              <a:spcBef>
                <a:spcPct val="20000"/>
              </a:spcBef>
              <a:buFontTx/>
              <a:buNone/>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smtClean="0">
                <a:solidFill>
                  <a:schemeClr val="tx2"/>
                </a:solidFill>
                <a:latin typeface="+mn-lt"/>
                <a:ea typeface="+mn-ea"/>
                <a:cs typeface="+mn-cs"/>
              </a:rPr>
              <a:t>Click icon to add picture</a:t>
            </a:r>
            <a:endParaRPr lang="en-US" sz="2000" dirty="0">
              <a:solidFill>
                <a:schemeClr val="tx2"/>
              </a:solidFill>
              <a:latin typeface="+mn-lt"/>
              <a:ea typeface="+mn-ea"/>
              <a:cs typeface="+mn-cs"/>
            </a:endParaRPr>
          </a:p>
        </p:txBody>
      </p:sp>
      <p:sp>
        <p:nvSpPr>
          <p:cNvPr id="18" name="Rectangle 17"/>
          <p:cNvSpPr>
            <a:spLocks noGrp="1"/>
          </p:cNvSpPr>
          <p:nvPr>
            <p:ph type="dt" sz="half" idx="20"/>
          </p:nvPr>
        </p:nvSpPr>
        <p:spPr/>
        <p:txBody>
          <a:bodyPr/>
          <a:lstStyle/>
          <a:p>
            <a:pPr algn="r"/>
            <a:fld id="{9668B50E-0B48-4566-8609-C51CF752A7DF}" type="datetimeFigureOut">
              <a:rPr lang="en-US" smtClean="0">
                <a:solidFill>
                  <a:prstClr val="white"/>
                </a:solidFill>
              </a:rPr>
              <a:pPr algn="r"/>
              <a:t>6/28/2020</a:t>
            </a:fld>
            <a:endParaRPr lang="en-US" dirty="0">
              <a:solidFill>
                <a:prstClr val="black">
                  <a:tint val="75000"/>
                </a:prstClr>
              </a:solidFill>
            </a:endParaRPr>
          </a:p>
        </p:txBody>
      </p:sp>
      <p:sp>
        <p:nvSpPr>
          <p:cNvPr id="20" name="Rectangle 19"/>
          <p:cNvSpPr>
            <a:spLocks noGrp="1"/>
          </p:cNvSpPr>
          <p:nvPr>
            <p:ph type="sldNum" sz="quarter" idx="21"/>
          </p:nvPr>
        </p:nvSpPr>
        <p:spPr/>
        <p:txBody>
          <a:bodyPr/>
          <a:lstStyle/>
          <a:p>
            <a:fld id="{8A4431D5-1B33-458B-8AFD-CECCB0FA18CB}" type="slidenum">
              <a:rPr lang="en-US" smtClean="0">
                <a:solidFill>
                  <a:srgbClr val="FFFFFF"/>
                </a:solidFill>
              </a:rPr>
              <a:pPr/>
              <a:t>‹#›</a:t>
            </a:fld>
            <a:endParaRPr lang="en-US" dirty="0">
              <a:solidFill>
                <a:prstClr val="black">
                  <a:tint val="75000"/>
                </a:prstClr>
              </a:solidFill>
            </a:endParaRPr>
          </a:p>
        </p:txBody>
      </p:sp>
      <p:sp>
        <p:nvSpPr>
          <p:cNvPr id="21" name="Rectangle 20"/>
          <p:cNvSpPr>
            <a:spLocks noGrp="1"/>
          </p:cNvSpPr>
          <p:nvPr>
            <p:ph type="ftr" sz="quarter" idx="22"/>
          </p:nvPr>
        </p:nvSpPr>
        <p:spPr/>
        <p:txBody>
          <a:bodyPr/>
          <a:lstStyle/>
          <a:p>
            <a:endParaRPr lang="en-US" dirty="0">
              <a:solidFill>
                <a:prstClr val="black">
                  <a:tint val="75000"/>
                </a:prstClr>
              </a:solidFill>
            </a:endParaRPr>
          </a:p>
        </p:txBody>
      </p:sp>
    </p:spTree>
    <p:extLst>
      <p:ext uri="{BB962C8B-B14F-4D97-AF65-F5344CB8AC3E}">
        <p14:creationId xmlns:p14="http://schemas.microsoft.com/office/powerpoint/2010/main" val="14923172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39"/>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tr-TR" smtClean="0"/>
              <a:t>Asıl alt başlık stilini düzenlemek için tıklatın</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5D3490-2962-4A3D-8059-CE37BB2E4191}"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36336802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D036B6-3CB5-4F44-A344-92BCD45B5D33}"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3285570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14"/>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smtClean="0"/>
              <a:t>Asıl metin stillerini düzenlemek için tıklatın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8913DD-6DCA-4C21-A5D2-F85016825A76}"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70621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1984B4-CB89-4269-8E7D-5C9B97A6B4AD}"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3658109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C4483B-C975-437A-BB47-DE1155CE8211}"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37218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430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097729-4FB8-456C-921A-C076D72215E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028762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046EA9-4AE1-46FD-9F48-346179D28235}"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3879548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097A48-61C4-4F13-A884-A8EA5F877A04}"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682895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2"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65E94F3-E68A-4158-A48F-CC5EBBA5683A}"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539863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617BFE-336A-4148-BF2E-90E6DA0BA57D}"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847612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1C99BC-C93B-49EB-B03D-6B4FCB74CB82}"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2728220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52"/>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52"/>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4"/>
          <p:cNvSpPr>
            <a:spLocks noGrp="1" noChangeArrowheads="1"/>
          </p:cNvSpPr>
          <p:nvPr>
            <p:ph type="dt" sz="half" idx="10"/>
          </p:nvPr>
        </p:nvSpPr>
        <p:spPr>
          <a:ln/>
        </p:spPr>
        <p:txBody>
          <a:bodyPr/>
          <a:lstStyle>
            <a:lvl1pPr>
              <a:defRPr/>
            </a:lvl1pPr>
          </a:lstStyle>
          <a:p>
            <a:pPr>
              <a:defRPr/>
            </a:pPr>
            <a:endParaRPr lang="es-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s-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06F1D4-6806-4192-A706-C33D5A787743}" type="slidenum">
              <a:rPr lang="es-ES" altLang="en-US">
                <a:solidFill>
                  <a:srgbClr val="000000"/>
                </a:solidFill>
              </a:rPr>
              <a:pPr>
                <a:defRPr/>
              </a:pPr>
              <a:t>‹#›</a:t>
            </a:fld>
            <a:endParaRPr lang="es-ES" altLang="en-US">
              <a:solidFill>
                <a:srgbClr val="000000"/>
              </a:solidFill>
            </a:endParaRPr>
          </a:p>
        </p:txBody>
      </p:sp>
    </p:spTree>
    <p:extLst>
      <p:ext uri="{BB962C8B-B14F-4D97-AF65-F5344CB8AC3E}">
        <p14:creationId xmlns:p14="http://schemas.microsoft.com/office/powerpoint/2010/main" val="13884822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24059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085264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53"/>
            <a:ext cx="78867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623888" y="458947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89881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14891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8DC435B-813E-4924-958A-33CD5DDFFF55}"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95226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49500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49648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20693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3887391" y="98744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900800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391" y="98744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0638520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6793507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34046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7450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3069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3654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FC51D52-C0AF-47AE-9D81-03F9D8C54B0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46334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8095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7236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7178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68117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4132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524055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489716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2679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57859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4643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B5C1970-28DD-421A-B132-AB29783799F2}"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886770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74907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61026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34902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0197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19106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9479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8060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59537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40697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402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6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905F10-989B-4DC7-B7EB-0655DEA4890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7095565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9081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55796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5224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420003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84254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3129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83290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549615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976542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1069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ABFD85-B56E-4619-B1E8-11B3227937B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013031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0948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16808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65083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44294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53043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90551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024215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900180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853524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809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026" name="Picture 11" descr="educatcarhou"/>
          <p:cNvPicPr>
            <a:picLocks noChangeAspect="1" noChangeArrowheads="1"/>
          </p:cNvPicPr>
          <p:nvPr/>
        </p:nvPicPr>
        <p:blipFill>
          <a:blip r:embed="rId13">
            <a:lum bright="-24000" contrast="-30000"/>
            <a:extLst>
              <a:ext uri="{28A0092B-C50C-407E-A947-70E740481C1C}">
                <a14:useLocalDpi xmlns:a14="http://schemas.microsoft.com/office/drawing/2010/main" val="0"/>
              </a:ext>
            </a:extLst>
          </a:blip>
          <a:srcRect/>
          <a:stretch>
            <a:fillRect/>
          </a:stretch>
        </p:blipFill>
        <p:spPr bwMode="auto">
          <a:xfrm>
            <a:off x="0" y="0"/>
            <a:ext cx="9144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title"/>
          </p:nvPr>
        </p:nvSpPr>
        <p:spPr bwMode="auto">
          <a:xfrm>
            <a:off x="2514600" y="3810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title style</a:t>
            </a:r>
          </a:p>
        </p:txBody>
      </p:sp>
      <p:sp>
        <p:nvSpPr>
          <p:cNvPr id="2051" name="Rectangle 3"/>
          <p:cNvSpPr>
            <a:spLocks noGrp="1" noChangeArrowheads="1"/>
          </p:cNvSpPr>
          <p:nvPr>
            <p:ph type="body" idx="1"/>
          </p:nvPr>
        </p:nvSpPr>
        <p:spPr bwMode="auto">
          <a:xfrm>
            <a:off x="1143000" y="1600200"/>
            <a:ext cx="77724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2052" name="Rectangle 4"/>
          <p:cNvSpPr>
            <a:spLocks noGrp="1" noChangeArrowheads="1"/>
          </p:cNvSpPr>
          <p:nvPr>
            <p:ph type="dt" sz="half" idx="2"/>
          </p:nvPr>
        </p:nvSpPr>
        <p:spPr bwMode="auto">
          <a:xfrm>
            <a:off x="11430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atin typeface="+mj-lt"/>
              </a:defRPr>
            </a:lvl1pPr>
          </a:lstStyle>
          <a:p>
            <a:pPr eaLnBrk="0" fontAlgn="base" hangingPunct="0">
              <a:spcAft>
                <a:spcPct val="0"/>
              </a:spcAft>
              <a:defRPr/>
            </a:pPr>
            <a:endParaRPr lang="en-GB">
              <a:solidFill>
                <a:srgbClr val="FFFFFF"/>
              </a:solidFill>
            </a:endParaRPr>
          </a:p>
        </p:txBody>
      </p:sp>
      <p:sp>
        <p:nvSpPr>
          <p:cNvPr id="2053" name="Rectangle 5"/>
          <p:cNvSpPr>
            <a:spLocks noGrp="1" noChangeArrowheads="1"/>
          </p:cNvSpPr>
          <p:nvPr>
            <p:ph type="ftr" sz="quarter" idx="3"/>
          </p:nvPr>
        </p:nvSpPr>
        <p:spPr bwMode="auto">
          <a:xfrm>
            <a:off x="3581400" y="64008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atin typeface="+mj-lt"/>
              </a:defRPr>
            </a:lvl1pPr>
          </a:lstStyle>
          <a:p>
            <a:pPr eaLnBrk="0" fontAlgn="base" hangingPunct="0">
              <a:spcAft>
                <a:spcPct val="0"/>
              </a:spcAft>
              <a:defRPr/>
            </a:pPr>
            <a:endParaRPr lang="en-GB">
              <a:solidFill>
                <a:srgbClr val="FFFFFF"/>
              </a:solidFill>
            </a:endParaRPr>
          </a:p>
        </p:txBody>
      </p:sp>
      <p:sp>
        <p:nvSpPr>
          <p:cNvPr id="2054" name="Rectangle 6"/>
          <p:cNvSpPr>
            <a:spLocks noGrp="1" noChangeArrowheads="1"/>
          </p:cNvSpPr>
          <p:nvPr>
            <p:ph type="sldNum" sz="quarter" idx="4"/>
          </p:nvPr>
        </p:nvSpPr>
        <p:spPr bwMode="auto">
          <a:xfrm>
            <a:off x="7010400" y="64008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atin typeface="+mj-lt"/>
              </a:defRPr>
            </a:lvl1pPr>
          </a:lstStyle>
          <a:p>
            <a:pPr eaLnBrk="0" fontAlgn="base" hangingPunct="0">
              <a:spcAft>
                <a:spcPct val="0"/>
              </a:spcAft>
              <a:defRPr/>
            </a:pPr>
            <a:fld id="{CCE45789-5AE5-4156-AA33-0E56C3422975}" type="slidenum">
              <a:rPr lang="en-GB">
                <a:solidFill>
                  <a:srgbClr val="FFFFFF"/>
                </a:solidFill>
              </a:rPr>
              <a:pPr eaLnBrk="0" fontAlgn="base" hangingPunct="0">
                <a:spcAft>
                  <a:spcPct val="0"/>
                </a:spcAft>
                <a:defRPr/>
              </a:pPr>
              <a:t>‹#›</a:t>
            </a:fld>
            <a:endParaRPr lang="en-GB">
              <a:solidFill>
                <a:srgbClr val="FFFFFF"/>
              </a:solidFill>
            </a:endParaRPr>
          </a:p>
        </p:txBody>
      </p:sp>
    </p:spTree>
    <p:extLst>
      <p:ext uri="{BB962C8B-B14F-4D97-AF65-F5344CB8AC3E}">
        <p14:creationId xmlns:p14="http://schemas.microsoft.com/office/powerpoint/2010/main" val="100793385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5pPr>
      <a:lvl6pPr marL="4572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6pPr>
      <a:lvl7pPr marL="9144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7pPr>
      <a:lvl8pPr marL="13716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8pPr>
      <a:lvl9pPr marL="1828800" algn="l"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67446824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iming>
    <p:tnLst>
      <p:par>
        <p:cTn id="1" dur="indefinite" restart="never" nodeType="tmRoot"/>
      </p:par>
    </p:tnLst>
  </p:timing>
  <p:txStyles>
    <p:titleStyle>
      <a:lvl1pPr algn="l" rtl="0" eaLnBrk="0" fontAlgn="base" hangingPunct="0">
        <a:lnSpc>
          <a:spcPct val="90000"/>
        </a:lnSpc>
        <a:spcBef>
          <a:spcPct val="0"/>
        </a:spcBef>
        <a:spcAft>
          <a:spcPct val="0"/>
        </a:spcAft>
        <a:defRPr sz="4000" kern="1200">
          <a:solidFill>
            <a:srgbClr val="1C1C1C"/>
          </a:solidFill>
          <a:latin typeface="Twinkl" pitchFamily="2" charset="0"/>
          <a:ea typeface="+mj-ea"/>
          <a:cs typeface="+mj-cs"/>
        </a:defRPr>
      </a:lvl1pPr>
      <a:lvl2pPr algn="l" rtl="0" eaLnBrk="0" fontAlgn="base" hangingPunct="0">
        <a:lnSpc>
          <a:spcPct val="90000"/>
        </a:lnSpc>
        <a:spcBef>
          <a:spcPct val="0"/>
        </a:spcBef>
        <a:spcAft>
          <a:spcPct val="0"/>
        </a:spcAft>
        <a:defRPr sz="4000">
          <a:solidFill>
            <a:srgbClr val="1C1C1C"/>
          </a:solidFill>
          <a:latin typeface="Twinkl" pitchFamily="2" charset="0"/>
        </a:defRPr>
      </a:lvl2pPr>
      <a:lvl3pPr algn="l" rtl="0" eaLnBrk="0" fontAlgn="base" hangingPunct="0">
        <a:lnSpc>
          <a:spcPct val="90000"/>
        </a:lnSpc>
        <a:spcBef>
          <a:spcPct val="0"/>
        </a:spcBef>
        <a:spcAft>
          <a:spcPct val="0"/>
        </a:spcAft>
        <a:defRPr sz="4000">
          <a:solidFill>
            <a:srgbClr val="1C1C1C"/>
          </a:solidFill>
          <a:latin typeface="Twinkl" pitchFamily="2" charset="0"/>
        </a:defRPr>
      </a:lvl3pPr>
      <a:lvl4pPr algn="l" rtl="0" eaLnBrk="0" fontAlgn="base" hangingPunct="0">
        <a:lnSpc>
          <a:spcPct val="90000"/>
        </a:lnSpc>
        <a:spcBef>
          <a:spcPct val="0"/>
        </a:spcBef>
        <a:spcAft>
          <a:spcPct val="0"/>
        </a:spcAft>
        <a:defRPr sz="4000">
          <a:solidFill>
            <a:srgbClr val="1C1C1C"/>
          </a:solidFill>
          <a:latin typeface="Twinkl" pitchFamily="2" charset="0"/>
        </a:defRPr>
      </a:lvl4pPr>
      <a:lvl5pPr algn="l" rtl="0" eaLnBrk="0" fontAlgn="base" hangingPunct="0">
        <a:lnSpc>
          <a:spcPct val="90000"/>
        </a:lnSpc>
        <a:spcBef>
          <a:spcPct val="0"/>
        </a:spcBef>
        <a:spcAft>
          <a:spcPct val="0"/>
        </a:spcAft>
        <a:defRPr sz="4000">
          <a:solidFill>
            <a:srgbClr val="1C1C1C"/>
          </a:solidFill>
          <a:latin typeface="Twinkl" pitchFamily="2" charset="0"/>
        </a:defRPr>
      </a:lvl5pPr>
      <a:lvl6pPr marL="457200" algn="l" rtl="0" fontAlgn="base">
        <a:lnSpc>
          <a:spcPct val="90000"/>
        </a:lnSpc>
        <a:spcBef>
          <a:spcPct val="0"/>
        </a:spcBef>
        <a:spcAft>
          <a:spcPct val="0"/>
        </a:spcAft>
        <a:defRPr sz="4000">
          <a:solidFill>
            <a:srgbClr val="1C1C1C"/>
          </a:solidFill>
          <a:latin typeface="Sassoon Infant Md" panose="02000603050000020003" pitchFamily="50" charset="0"/>
        </a:defRPr>
      </a:lvl6pPr>
      <a:lvl7pPr marL="914400" algn="l" rtl="0" fontAlgn="base">
        <a:lnSpc>
          <a:spcPct val="90000"/>
        </a:lnSpc>
        <a:spcBef>
          <a:spcPct val="0"/>
        </a:spcBef>
        <a:spcAft>
          <a:spcPct val="0"/>
        </a:spcAft>
        <a:defRPr sz="4000">
          <a:solidFill>
            <a:srgbClr val="1C1C1C"/>
          </a:solidFill>
          <a:latin typeface="Sassoon Infant Md" panose="02000603050000020003" pitchFamily="50" charset="0"/>
        </a:defRPr>
      </a:lvl7pPr>
      <a:lvl8pPr marL="1371600" algn="l" rtl="0" fontAlgn="base">
        <a:lnSpc>
          <a:spcPct val="90000"/>
        </a:lnSpc>
        <a:spcBef>
          <a:spcPct val="0"/>
        </a:spcBef>
        <a:spcAft>
          <a:spcPct val="0"/>
        </a:spcAft>
        <a:defRPr sz="4000">
          <a:solidFill>
            <a:srgbClr val="1C1C1C"/>
          </a:solidFill>
          <a:latin typeface="Sassoon Infant Md" panose="02000603050000020003" pitchFamily="50" charset="0"/>
        </a:defRPr>
      </a:lvl8pPr>
      <a:lvl9pPr marL="1828800" algn="l" rtl="0" fontAlgn="base">
        <a:lnSpc>
          <a:spcPct val="90000"/>
        </a:lnSpc>
        <a:spcBef>
          <a:spcPct val="0"/>
        </a:spcBef>
        <a:spcAft>
          <a:spcPct val="0"/>
        </a:spcAft>
        <a:defRPr sz="4000">
          <a:solidFill>
            <a:srgbClr val="1C1C1C"/>
          </a:solidFill>
          <a:latin typeface="Sassoon Infant Md" panose="02000603050000020003" pitchFamily="50"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kern="1200">
          <a:solidFill>
            <a:srgbClr val="1C1C1C"/>
          </a:solidFill>
          <a:latin typeface="Twinkl Light" pitchFamily="2" charset="0"/>
          <a:ea typeface="Sassoon Infant Rg" panose="02000503030000020003" pitchFamily="50" charset="0"/>
          <a:cs typeface="Sassoon Infant Rg" pitchFamily="50" charset="0"/>
        </a:defRPr>
      </a:lvl1pPr>
      <a:lvl2pPr marL="685800" indent="-228600" algn="l" rtl="0" eaLnBrk="0" fontAlgn="base" hangingPunct="0">
        <a:lnSpc>
          <a:spcPct val="90000"/>
        </a:lnSpc>
        <a:spcBef>
          <a:spcPts val="500"/>
        </a:spcBef>
        <a:spcAft>
          <a:spcPct val="0"/>
        </a:spcAft>
        <a:buFont typeface="Arial" pitchFamily="34" charset="0"/>
        <a:buChar char="•"/>
        <a:defRPr sz="1600" kern="1200">
          <a:solidFill>
            <a:srgbClr val="1C1C1C"/>
          </a:solidFill>
          <a:latin typeface="Twinkl Light" pitchFamily="2" charset="0"/>
          <a:ea typeface="Sassoon Infant Rg" panose="02000503030000020003" pitchFamily="50" charset="0"/>
          <a:cs typeface="Sassoon Infant Rg" pitchFamily="50" charset="0"/>
        </a:defRPr>
      </a:lvl2pPr>
      <a:lvl3pPr marL="1143000" indent="-228600" algn="l" rtl="0" eaLnBrk="0" fontAlgn="base" hangingPunct="0">
        <a:lnSpc>
          <a:spcPct val="90000"/>
        </a:lnSpc>
        <a:spcBef>
          <a:spcPts val="500"/>
        </a:spcBef>
        <a:spcAft>
          <a:spcPct val="0"/>
        </a:spcAft>
        <a:buFont typeface="Arial"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3pPr>
      <a:lvl4pPr marL="1600200" indent="-228600" algn="l" rtl="0" eaLnBrk="0" fontAlgn="base" hangingPunct="0">
        <a:lnSpc>
          <a:spcPct val="90000"/>
        </a:lnSpc>
        <a:spcBef>
          <a:spcPts val="500"/>
        </a:spcBef>
        <a:spcAft>
          <a:spcPct val="0"/>
        </a:spcAft>
        <a:buFont typeface="Arial"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4pPr>
      <a:lvl5pPr marL="2057400" indent="-228600" algn="l" rtl="0" eaLnBrk="0" fontAlgn="base" hangingPunct="0">
        <a:lnSpc>
          <a:spcPct val="90000"/>
        </a:lnSpc>
        <a:spcBef>
          <a:spcPts val="500"/>
        </a:spcBef>
        <a:spcAft>
          <a:spcPct val="0"/>
        </a:spcAft>
        <a:buFont typeface="Arial" pitchFamily="34" charset="0"/>
        <a:buChar char="•"/>
        <a:defRPr sz="1400" kern="1200">
          <a:solidFill>
            <a:srgbClr val="1C1C1C"/>
          </a:solidFill>
          <a:latin typeface="Twinkl Light" pitchFamily="2" charset="0"/>
          <a:ea typeface="Sassoon Infant Rg" panose="02000503030000020003" pitchFamily="50" charset="0"/>
          <a:cs typeface="Sassoon Infant Rg"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9D94286-41D7-3448-9803-0779361697C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xmlns="" id="{8385DA74-8685-9F44-AB05-08F34F0854DE}"/>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xmlns="" id="{06348D54-31DE-B949-B646-DED9D31B4731}"/>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25EDB094-6D94-1447-B2E7-2671F2A0B763}" type="datetimeFigureOut">
              <a:rPr lang="en-GB" smtClean="0">
                <a:solidFill>
                  <a:prstClr val="black">
                    <a:tint val="75000"/>
                  </a:prstClr>
                </a:solidFill>
              </a:rPr>
              <a:pPr defTabSz="685800"/>
              <a:t>28/06/2020</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xmlns="" id="{7A3A6E1C-B46A-2843-9F39-3B6D903C93F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xmlns="" id="{8A257A11-1E30-DF40-9A90-05629A9BF27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5B68497-15E7-4E48-98B8-A958464ACA15}" type="slidenum">
              <a:rPr lang="en-GB" smtClean="0">
                <a:solidFill>
                  <a:prstClr val="black">
                    <a:tint val="75000"/>
                  </a:prstClr>
                </a:solidFill>
              </a:rPr>
              <a:pPr defTabSz="685800"/>
              <a:t>‹#›</a:t>
            </a:fld>
            <a:endParaRPr lang="en-GB">
              <a:solidFill>
                <a:prstClr val="black">
                  <a:tint val="75000"/>
                </a:prstClr>
              </a:solidFill>
            </a:endParaRPr>
          </a:p>
        </p:txBody>
      </p:sp>
    </p:spTree>
    <p:extLst>
      <p:ext uri="{BB962C8B-B14F-4D97-AF65-F5344CB8AC3E}">
        <p14:creationId xmlns:p14="http://schemas.microsoft.com/office/powerpoint/2010/main" val="17866153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817845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811244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cambiar el estilo de título	</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fontAlgn="base">
              <a:spcBef>
                <a:spcPct val="0"/>
              </a:spcBef>
              <a:spcAft>
                <a:spcPct val="0"/>
              </a:spcAft>
              <a:defRPr/>
            </a:pPr>
            <a:endParaRPr lang="es-E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2AD5007A-8677-41B4-BD75-B6EB431A34B1}" type="slidenum">
              <a:rPr lang="es-ES" altLang="en-US">
                <a:solidFill>
                  <a:srgbClr val="000000"/>
                </a:solidFill>
              </a:rPr>
              <a:pPr fontAlgn="base">
                <a:spcBef>
                  <a:spcPct val="0"/>
                </a:spcBef>
                <a:spcAft>
                  <a:spcPct val="0"/>
                </a:spcAft>
                <a:defRPr/>
              </a:pPr>
              <a:t>‹#›</a:t>
            </a:fld>
            <a:endParaRPr lang="es-ES" altLang="en-US">
              <a:solidFill>
                <a:srgbClr val="000000"/>
              </a:solidFill>
            </a:endParaRPr>
          </a:p>
        </p:txBody>
      </p:sp>
    </p:spTree>
    <p:extLst>
      <p:ext uri="{BB962C8B-B14F-4D97-AF65-F5344CB8AC3E}">
        <p14:creationId xmlns:p14="http://schemas.microsoft.com/office/powerpoint/2010/main" val="17349496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635636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81F6127C-4B9F-401E-9847-74443EC2AAEE}" type="datetimeFigureOut">
              <a:rPr lang="en-GB" smtClean="0">
                <a:solidFill>
                  <a:prstClr val="black">
                    <a:tint val="75000"/>
                  </a:prstClr>
                </a:solidFill>
              </a:rPr>
              <a:pPr>
                <a:def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6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6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7C4FD87-838A-498B-AE83-CF6CC791367C}"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476377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F2D3B-F8E6-4193-B706-8876DDCF0EFF}"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87E569-611E-458D-8584-ECBB3CD3AB2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636554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7997904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56396249"/>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24220-02BC-460D-9FB7-E8EC73B55B26}" type="datetimeFigureOut">
              <a:rPr lang="en-GB" smtClean="0">
                <a:solidFill>
                  <a:prstClr val="black">
                    <a:tint val="75000"/>
                  </a:prstClr>
                </a:solidFill>
              </a:rPr>
              <a:pPr/>
              <a:t>28/06/2020</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4B5969-219E-4429-B6A5-959A72AEB5D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650696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0.xml"/><Relationship Id="rId6" Type="http://schemas.openxmlformats.org/officeDocument/2006/relationships/image" Target="../media/image26.jpe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91.xml"/><Relationship Id="rId6" Type="http://schemas.openxmlformats.org/officeDocument/2006/relationships/image" Target="../media/image28.jpeg"/><Relationship Id="rId5" Type="http://schemas.openxmlformats.org/officeDocument/2006/relationships/image" Target="../media/image21.jpe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google.co.uk/intl/en_uk/earth/" TargetMode="External"/><Relationship Id="rId1" Type="http://schemas.openxmlformats.org/officeDocument/2006/relationships/slideLayout" Target="../slideLayouts/slideLayout91.xml"/><Relationship Id="rId5" Type="http://schemas.openxmlformats.org/officeDocument/2006/relationships/image" Target="../media/image29.png"/><Relationship Id="rId4" Type="http://schemas.openxmlformats.org/officeDocument/2006/relationships/hyperlink" Target="http://justfunfacts.com/interesting-facts-about-algeri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hyperlink" Target="https://www.google.com/url?sa=i&amp;url=https://the-scar-chronicles.fandom.com/wiki/Genie&amp;psig=AOvVaw2bMsA1JK8QItufk7w-GrYg&amp;ust=1587125997784000&amp;source=images&amp;cd=vfe&amp;ved=0CAIQjRxqFwoTCLCBqKH37OgCFQAAAAAdAAAAABAJ"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ttrockstars.com/" TargetMode="External"/><Relationship Id="rId2" Type="http://schemas.openxmlformats.org/officeDocument/2006/relationships/image" Target="../media/image38.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01.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3.xml"/></Relationships>
</file>

<file path=ppt/slides/_rels/slide22.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114.xml"/></Relationships>
</file>

<file path=ppt/slides/_rels/slide23.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114.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44.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1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youtube.com/watch?v=M-njh8mFvVk" TargetMode="External"/><Relationship Id="rId1" Type="http://schemas.openxmlformats.org/officeDocument/2006/relationships/slideLayout" Target="../slideLayouts/slideLayout101.xml"/><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farnboroughprimary.co.uk/farnborough-dance" TargetMode="External"/><Relationship Id="rId2" Type="http://schemas.openxmlformats.org/officeDocument/2006/relationships/image" Target="../media/image11.jpeg"/><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23.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2500" y="6927"/>
            <a:ext cx="7772400" cy="1143000"/>
          </a:xfrm>
        </p:spPr>
        <p:txBody>
          <a:bodyPr/>
          <a:lstStyle/>
          <a:p>
            <a:pPr>
              <a:defRPr/>
            </a:pP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5400" dirty="0">
                <a:latin typeface="Comic Sans MS" panose="030F0702030302020204" pitchFamily="66" charset="0"/>
              </a:rPr>
              <a:t/>
            </a:r>
            <a:br>
              <a:rPr lang="en-GB" sz="5400" dirty="0">
                <a:latin typeface="Comic Sans MS" panose="030F0702030302020204" pitchFamily="66" charset="0"/>
              </a:rPr>
            </a:b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5400" dirty="0">
                <a:latin typeface="Comic Sans MS" panose="030F0702030302020204" pitchFamily="66" charset="0"/>
              </a:rPr>
              <a:t/>
            </a:r>
            <a:br>
              <a:rPr lang="en-GB" sz="5400" dirty="0">
                <a:latin typeface="Comic Sans MS" panose="030F0702030302020204" pitchFamily="66" charset="0"/>
              </a:rPr>
            </a:b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3200" dirty="0" smtClean="0">
                <a:latin typeface="Comic Sans MS" panose="030F0702030302020204" pitchFamily="66" charset="0"/>
              </a:rPr>
              <a:t>Welcome back Elves!</a:t>
            </a:r>
            <a:br>
              <a:rPr lang="en-GB" sz="3200" dirty="0" smtClean="0">
                <a:latin typeface="Comic Sans MS" panose="030F0702030302020204" pitchFamily="66" charset="0"/>
              </a:rPr>
            </a:br>
            <a:r>
              <a:rPr lang="en-GB" sz="3200" dirty="0" smtClean="0">
                <a:latin typeface="Comic Sans MS" panose="030F0702030302020204" pitchFamily="66" charset="0"/>
              </a:rPr>
              <a:t>We hope you enjoyed Vocabulary Day. Congratulations to Charlie W, Ellie, Erika and Guy for their Achievement Awards! </a:t>
            </a:r>
            <a:br>
              <a:rPr lang="en-GB" sz="3200"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smtClean="0">
                <a:latin typeface="Comic Sans MS" panose="030F0702030302020204" pitchFamily="66" charset="0"/>
              </a:rPr>
              <a:t>I am looking forward to seeing lots of your amazing work this week</a:t>
            </a:r>
            <a:r>
              <a:rPr lang="en-GB" sz="3200" dirty="0" smtClean="0">
                <a:latin typeface="Comic Sans MS" panose="030F0702030302020204" pitchFamily="66" charset="0"/>
              </a:rPr>
              <a:t>! </a:t>
            </a:r>
            <a:br>
              <a:rPr lang="en-GB" sz="3200" dirty="0" smtClean="0">
                <a:latin typeface="Comic Sans MS" panose="030F0702030302020204" pitchFamily="66" charset="0"/>
              </a:rPr>
            </a:br>
            <a:r>
              <a:rPr lang="en-GB" sz="3200" dirty="0" smtClean="0">
                <a:latin typeface="Comic Sans MS" panose="030F0702030302020204" pitchFamily="66" charset="0"/>
              </a:rPr>
              <a:t>If you haven’t already done </a:t>
            </a:r>
            <a:r>
              <a:rPr lang="en-GB" sz="3200" smtClean="0">
                <a:latin typeface="Comic Sans MS" panose="030F0702030302020204" pitchFamily="66" charset="0"/>
              </a:rPr>
              <a:t>so, send </a:t>
            </a:r>
            <a:r>
              <a:rPr lang="en-GB" sz="3200" dirty="0" smtClean="0">
                <a:latin typeface="Comic Sans MS" panose="030F0702030302020204" pitchFamily="66" charset="0"/>
              </a:rPr>
              <a:t>in your best pieces from last week. Email yearonelearning</a:t>
            </a:r>
            <a:r>
              <a:rPr lang="en-GB" sz="3200" dirty="0" smtClean="0">
                <a:latin typeface="Comic Sans MS" panose="030F0702030302020204" pitchFamily="66" charset="0"/>
              </a:rPr>
              <a:t>@farnborough.bromley.sch.uk</a:t>
            </a:r>
            <a:r>
              <a:rPr lang="en-GB" sz="3200" dirty="0" smtClean="0">
                <a:latin typeface="Comic Sans MS" panose="030F0702030302020204" pitchFamily="66" charset="0"/>
              </a:rPr>
              <a:t>  </a:t>
            </a:r>
            <a:r>
              <a:rPr lang="en-GB" sz="3200" dirty="0" smtClean="0">
                <a:latin typeface="Comic Sans MS" panose="030F0702030302020204" pitchFamily="66" charset="0"/>
              </a:rPr>
              <a:t/>
            </a:r>
            <a:br>
              <a:rPr lang="en-GB" sz="3200" dirty="0" smtClean="0">
                <a:latin typeface="Comic Sans MS" panose="030F0702030302020204" pitchFamily="66" charset="0"/>
              </a:rPr>
            </a:br>
            <a:r>
              <a:rPr lang="en-GB" sz="3200" dirty="0">
                <a:latin typeface="Comic Sans MS" panose="030F0702030302020204" pitchFamily="66" charset="0"/>
              </a:rPr>
              <a:t/>
            </a:r>
            <a:br>
              <a:rPr lang="en-GB" sz="3200" dirty="0">
                <a:latin typeface="Comic Sans MS" panose="030F0702030302020204" pitchFamily="66" charset="0"/>
              </a:rPr>
            </a:br>
            <a:r>
              <a:rPr lang="en-GB" sz="3200" dirty="0" smtClean="0">
                <a:latin typeface="Comic Sans MS" panose="030F0702030302020204" pitchFamily="66" charset="0"/>
              </a:rPr>
              <a:t> </a:t>
            </a:r>
            <a:r>
              <a:rPr lang="en-GB" sz="5400" dirty="0" smtClean="0">
                <a:latin typeface="Comic Sans MS" panose="030F0702030302020204" pitchFamily="66" charset="0"/>
              </a:rPr>
              <a:t/>
            </a:r>
            <a:br>
              <a:rPr lang="en-GB" sz="5400" dirty="0" smtClean="0">
                <a:latin typeface="Comic Sans MS" panose="030F0702030302020204" pitchFamily="66" charset="0"/>
              </a:rPr>
            </a:br>
            <a:endParaRPr lang="en-GB" sz="4000" dirty="0">
              <a:latin typeface="Comic Sans MS" panose="030F0702030302020204" pitchFamily="66" charset="0"/>
            </a:endParaRPr>
          </a:p>
        </p:txBody>
      </p:sp>
    </p:spTree>
    <p:extLst>
      <p:ext uri="{BB962C8B-B14F-4D97-AF65-F5344CB8AC3E}">
        <p14:creationId xmlns:p14="http://schemas.microsoft.com/office/powerpoint/2010/main" val="19395978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aphicFrame>
        <p:nvGraphicFramePr>
          <p:cNvPr id="6" name="Table 5"/>
          <p:cNvGraphicFramePr>
            <a:graphicFrameLocks noGrp="1"/>
          </p:cNvGraphicFramePr>
          <p:nvPr>
            <p:extLst>
              <p:ext uri="{D42A27DB-BD31-4B8C-83A1-F6EECF244321}">
                <p14:modId xmlns:p14="http://schemas.microsoft.com/office/powerpoint/2010/main" val="16327207"/>
              </p:ext>
            </p:extLst>
          </p:nvPr>
        </p:nvGraphicFramePr>
        <p:xfrm>
          <a:off x="0" y="0"/>
          <a:ext cx="9144000" cy="6770554"/>
        </p:xfrm>
        <a:graphic>
          <a:graphicData uri="http://schemas.openxmlformats.org/drawingml/2006/table">
            <a:tbl>
              <a:tblPr firstRow="1" bandRow="1">
                <a:tableStyleId>{93296810-A885-4BE3-A3E7-6D5BEEA58F35}</a:tableStyleId>
              </a:tblPr>
              <a:tblGrid>
                <a:gridCol w="1828800">
                  <a:extLst>
                    <a:ext uri="{9D8B030D-6E8A-4147-A177-3AD203B41FA5}">
                      <a16:colId xmlns:a16="http://schemas.microsoft.com/office/drawing/2014/main" xmlns="" val="20000"/>
                    </a:ext>
                  </a:extLst>
                </a:gridCol>
                <a:gridCol w="3124200">
                  <a:extLst>
                    <a:ext uri="{9D8B030D-6E8A-4147-A177-3AD203B41FA5}">
                      <a16:colId xmlns:a16="http://schemas.microsoft.com/office/drawing/2014/main" xmlns="" val="20001"/>
                    </a:ext>
                  </a:extLst>
                </a:gridCol>
                <a:gridCol w="4191000">
                  <a:extLst>
                    <a:ext uri="{9D8B030D-6E8A-4147-A177-3AD203B41FA5}">
                      <a16:colId xmlns:a16="http://schemas.microsoft.com/office/drawing/2014/main" xmlns="" val="20002"/>
                    </a:ext>
                  </a:extLst>
                </a:gridCol>
              </a:tblGrid>
              <a:tr h="685800">
                <a:tc gridSpan="3">
                  <a:txBody>
                    <a:bodyPr/>
                    <a:lstStyle/>
                    <a:p>
                      <a:pPr algn="ctr"/>
                      <a:r>
                        <a:rPr lang="en-GB" dirty="0" smtClean="0">
                          <a:solidFill>
                            <a:schemeClr val="accent4"/>
                          </a:solidFill>
                          <a:latin typeface="Comic Sans MS" panose="030F0702030302020204" pitchFamily="66" charset="0"/>
                        </a:rPr>
                        <a:t>Farnborough</a:t>
                      </a:r>
                      <a:r>
                        <a:rPr lang="en-GB" baseline="0" dirty="0" smtClean="0">
                          <a:solidFill>
                            <a:schemeClr val="accent4"/>
                          </a:solidFill>
                          <a:latin typeface="Comic Sans MS" panose="030F0702030302020204" pitchFamily="66" charset="0"/>
                        </a:rPr>
                        <a:t>’s Race across the World </a:t>
                      </a:r>
                    </a:p>
                    <a:p>
                      <a:pPr algn="ctr"/>
                      <a:r>
                        <a:rPr lang="en-GB" baseline="0" dirty="0" smtClean="0">
                          <a:solidFill>
                            <a:schemeClr val="accent4"/>
                          </a:solidFill>
                          <a:latin typeface="Comic Sans MS" panose="030F0702030302020204" pitchFamily="66" charset="0"/>
                        </a:rPr>
                        <a:t>Results up to Monday 22nd June                                                                   </a:t>
                      </a:r>
                      <a:endParaRPr lang="en-GB" dirty="0">
                        <a:solidFill>
                          <a:schemeClr val="accent4"/>
                        </a:solidFill>
                        <a:latin typeface="Comic Sans MS" panose="030F0702030302020204" pitchFamily="66" charset="0"/>
                      </a:endParaRPr>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xmlns="" val="10000"/>
                  </a:ext>
                </a:extLst>
              </a:tr>
              <a:tr h="757389">
                <a:tc>
                  <a:txBody>
                    <a:bodyPr/>
                    <a:lstStyle/>
                    <a:p>
                      <a:pPr algn="ctr"/>
                      <a:r>
                        <a:rPr lang="en-GB" sz="2000" dirty="0" smtClean="0">
                          <a:latin typeface="Comic Sans MS" panose="030F0702030302020204" pitchFamily="66" charset="0"/>
                        </a:rPr>
                        <a:t>Class</a:t>
                      </a:r>
                      <a:endParaRPr lang="en-GB" sz="2000" dirty="0">
                        <a:latin typeface="Comic Sans MS" panose="030F0702030302020204" pitchFamily="66" charset="0"/>
                      </a:endParaRPr>
                    </a:p>
                  </a:txBody>
                  <a:tcPr/>
                </a:tc>
                <a:tc>
                  <a:txBody>
                    <a:bodyPr/>
                    <a:lstStyle/>
                    <a:p>
                      <a:pPr algn="ctr"/>
                      <a:r>
                        <a:rPr lang="en-GB" sz="2000" dirty="0" smtClean="0">
                          <a:latin typeface="Comic Sans MS" panose="030F0702030302020204" pitchFamily="66" charset="0"/>
                        </a:rPr>
                        <a:t>Number of kilometres </a:t>
                      </a:r>
                    </a:p>
                    <a:p>
                      <a:pPr algn="ctr"/>
                      <a:r>
                        <a:rPr lang="en-GB" sz="2000" baseline="0" dirty="0" smtClean="0">
                          <a:latin typeface="Comic Sans MS" panose="030F0702030302020204" pitchFamily="66" charset="0"/>
                        </a:rPr>
                        <a:t> covered </a:t>
                      </a:r>
                      <a:endParaRPr lang="en-GB" sz="2000" dirty="0">
                        <a:latin typeface="Comic Sans MS" panose="030F0702030302020204" pitchFamily="66" charset="0"/>
                      </a:endParaRPr>
                    </a:p>
                  </a:txBody>
                  <a:tcPr/>
                </a:tc>
                <a:tc>
                  <a:txBody>
                    <a:bodyPr/>
                    <a:lstStyle/>
                    <a:p>
                      <a:pPr algn="ctr"/>
                      <a:r>
                        <a:rPr lang="en-GB" baseline="0" dirty="0" smtClean="0">
                          <a:latin typeface="Comic Sans MS" panose="030F0702030302020204" pitchFamily="66" charset="0"/>
                        </a:rPr>
                        <a:t>*Which country did your class reach?</a:t>
                      </a:r>
                    </a:p>
                    <a:p>
                      <a:pPr algn="ctr"/>
                      <a:r>
                        <a:rPr lang="en-GB" baseline="0" dirty="0" smtClean="0">
                          <a:latin typeface="Comic Sans MS" panose="030F0702030302020204" pitchFamily="66" charset="0"/>
                        </a:rPr>
                        <a:t>From Farnborough School to …..</a:t>
                      </a:r>
                    </a:p>
                  </a:txBody>
                  <a:tcPr/>
                </a:tc>
                <a:extLst>
                  <a:ext uri="{0D108BD9-81ED-4DB2-BD59-A6C34878D82A}">
                    <a16:rowId xmlns:a16="http://schemas.microsoft.com/office/drawing/2014/main" xmlns="" val="10001"/>
                  </a:ext>
                </a:extLst>
              </a:tr>
              <a:tr h="589906">
                <a:tc>
                  <a:txBody>
                    <a:bodyPr/>
                    <a:lstStyle/>
                    <a:p>
                      <a:pPr algn="ctr"/>
                      <a:r>
                        <a:rPr lang="en-GB" sz="2000" dirty="0" smtClean="0">
                          <a:latin typeface="Comic Sans MS" panose="030F0702030302020204" pitchFamily="66" charset="0"/>
                        </a:rPr>
                        <a:t>Pixies</a:t>
                      </a:r>
                      <a:endParaRPr lang="en-GB" sz="2000" dirty="0">
                        <a:latin typeface="Comic Sans MS" panose="030F0702030302020204" pitchFamily="66" charset="0"/>
                      </a:endParaRPr>
                    </a:p>
                  </a:txBody>
                  <a:tcPr/>
                </a:tc>
                <a:tc>
                  <a:txBody>
                    <a:bodyPr/>
                    <a:lstStyle/>
                    <a:p>
                      <a:pPr algn="ctr"/>
                      <a:r>
                        <a:rPr lang="en-GB" sz="2000" baseline="0" dirty="0" smtClean="0">
                          <a:latin typeface="Comic Sans MS" panose="030F0702030302020204" pitchFamily="66" charset="0"/>
                        </a:rPr>
                        <a:t>2383 </a:t>
                      </a:r>
                      <a:r>
                        <a:rPr lang="en-GB" sz="2000" dirty="0" smtClean="0">
                          <a:latin typeface="Comic Sans MS" panose="030F0702030302020204" pitchFamily="66" charset="0"/>
                        </a:rPr>
                        <a:t>km </a:t>
                      </a:r>
                      <a:endParaRPr lang="en-GB" sz="200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Greece</a:t>
                      </a:r>
                      <a:r>
                        <a:rPr lang="en-GB" baseline="0" dirty="0" smtClean="0">
                          <a:latin typeface="Comic Sans MS" panose="030F0702030302020204" pitchFamily="66" charset="0"/>
                        </a:rPr>
                        <a:t>  </a:t>
                      </a:r>
                      <a:endParaRPr lang="en-GB" dirty="0">
                        <a:latin typeface="Comic Sans MS" panose="030F0702030302020204" pitchFamily="66" charset="0"/>
                      </a:endParaRPr>
                    </a:p>
                  </a:txBody>
                  <a:tcPr/>
                </a:tc>
                <a:extLst>
                  <a:ext uri="{0D108BD9-81ED-4DB2-BD59-A6C34878D82A}">
                    <a16:rowId xmlns:a16="http://schemas.microsoft.com/office/drawing/2014/main" xmlns="" val="10002"/>
                  </a:ext>
                </a:extLst>
              </a:tr>
              <a:tr h="589906">
                <a:tc>
                  <a:txBody>
                    <a:bodyPr/>
                    <a:lstStyle/>
                    <a:p>
                      <a:pPr algn="ctr"/>
                      <a:r>
                        <a:rPr lang="en-GB" sz="2000" dirty="0" smtClean="0">
                          <a:latin typeface="Comic Sans MS" panose="030F0702030302020204" pitchFamily="66" charset="0"/>
                        </a:rPr>
                        <a:t>Elves</a:t>
                      </a:r>
                      <a:endParaRPr lang="en-GB" sz="2000" dirty="0">
                        <a:latin typeface="Comic Sans MS" panose="030F0702030302020204" pitchFamily="66" charset="0"/>
                      </a:endParaRPr>
                    </a:p>
                  </a:txBody>
                  <a:tcPr/>
                </a:tc>
                <a:tc>
                  <a:txBody>
                    <a:bodyPr/>
                    <a:lstStyle/>
                    <a:p>
                      <a:pPr algn="ctr"/>
                      <a:r>
                        <a:rPr lang="en-GB" sz="2000" dirty="0" smtClean="0">
                          <a:latin typeface="Comic Sans MS" panose="030F0702030302020204" pitchFamily="66" charset="0"/>
                        </a:rPr>
                        <a:t>1797 km </a:t>
                      </a:r>
                      <a:endParaRPr lang="en-GB" sz="200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Algeria</a:t>
                      </a:r>
                      <a:endParaRPr lang="en-GB" dirty="0">
                        <a:latin typeface="Comic Sans MS" panose="030F0702030302020204" pitchFamily="66" charset="0"/>
                      </a:endParaRPr>
                    </a:p>
                  </a:txBody>
                  <a:tcPr/>
                </a:tc>
                <a:extLst>
                  <a:ext uri="{0D108BD9-81ED-4DB2-BD59-A6C34878D82A}">
                    <a16:rowId xmlns:a16="http://schemas.microsoft.com/office/drawing/2014/main" xmlns="" val="10003"/>
                  </a:ext>
                </a:extLst>
              </a:tr>
              <a:tr h="589906">
                <a:tc>
                  <a:txBody>
                    <a:bodyPr/>
                    <a:lstStyle/>
                    <a:p>
                      <a:pPr algn="ctr"/>
                      <a:r>
                        <a:rPr lang="en-GB" sz="2000" dirty="0" smtClean="0">
                          <a:latin typeface="Comic Sans MS" panose="030F0702030302020204" pitchFamily="66" charset="0"/>
                        </a:rPr>
                        <a:t>Unicorns</a:t>
                      </a:r>
                      <a:endParaRPr lang="en-GB" sz="2000" dirty="0">
                        <a:latin typeface="Comic Sans MS" panose="030F0702030302020204" pitchFamily="66" charset="0"/>
                      </a:endParaRPr>
                    </a:p>
                  </a:txBody>
                  <a:tcPr/>
                </a:tc>
                <a:tc>
                  <a:txBody>
                    <a:bodyPr/>
                    <a:lstStyle/>
                    <a:p>
                      <a:pPr algn="ctr"/>
                      <a:r>
                        <a:rPr lang="en-GB" sz="2000" baseline="0" dirty="0" smtClean="0">
                          <a:latin typeface="Comic Sans MS" panose="030F0702030302020204" pitchFamily="66" charset="0"/>
                        </a:rPr>
                        <a:t>2015 </a:t>
                      </a:r>
                      <a:r>
                        <a:rPr lang="en-GB" sz="2000" dirty="0" smtClean="0">
                          <a:latin typeface="Comic Sans MS" panose="030F0702030302020204" pitchFamily="66" charset="0"/>
                        </a:rPr>
                        <a:t>km </a:t>
                      </a:r>
                      <a:endParaRPr lang="en-GB" sz="200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Romania</a:t>
                      </a:r>
                      <a:endParaRPr lang="en-GB" dirty="0">
                        <a:latin typeface="Comic Sans MS" panose="030F0702030302020204" pitchFamily="66" charset="0"/>
                      </a:endParaRPr>
                    </a:p>
                  </a:txBody>
                  <a:tcPr/>
                </a:tc>
                <a:extLst>
                  <a:ext uri="{0D108BD9-81ED-4DB2-BD59-A6C34878D82A}">
                    <a16:rowId xmlns:a16="http://schemas.microsoft.com/office/drawing/2014/main" xmlns="" val="10004"/>
                  </a:ext>
                </a:extLst>
              </a:tr>
              <a:tr h="608117">
                <a:tc>
                  <a:txBody>
                    <a:bodyPr/>
                    <a:lstStyle/>
                    <a:p>
                      <a:pPr algn="ctr"/>
                      <a:r>
                        <a:rPr lang="en-GB" sz="2000" dirty="0" smtClean="0">
                          <a:latin typeface="Comic Sans MS" panose="030F0702030302020204" pitchFamily="66" charset="0"/>
                        </a:rPr>
                        <a:t>Phoenix</a:t>
                      </a:r>
                      <a:endParaRPr lang="en-GB" sz="2000" dirty="0">
                        <a:latin typeface="Comic Sans MS" panose="030F0702030302020204" pitchFamily="66" charset="0"/>
                      </a:endParaRPr>
                    </a:p>
                  </a:txBody>
                  <a:tcPr/>
                </a:tc>
                <a:tc>
                  <a:txBody>
                    <a:bodyPr/>
                    <a:lstStyle/>
                    <a:p>
                      <a:pPr algn="ctr"/>
                      <a:r>
                        <a:rPr lang="en-GB" sz="2000" i="0" baseline="0" dirty="0" smtClean="0">
                          <a:latin typeface="Comic Sans MS" panose="030F0702030302020204" pitchFamily="66" charset="0"/>
                        </a:rPr>
                        <a:t>1521km </a:t>
                      </a:r>
                      <a:endParaRPr lang="en-GB" sz="2000" i="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Algeria </a:t>
                      </a:r>
                      <a:endParaRPr lang="en-GB" dirty="0">
                        <a:latin typeface="Comic Sans MS" panose="030F0702030302020204" pitchFamily="66" charset="0"/>
                      </a:endParaRPr>
                    </a:p>
                  </a:txBody>
                  <a:tcPr/>
                </a:tc>
                <a:extLst>
                  <a:ext uri="{0D108BD9-81ED-4DB2-BD59-A6C34878D82A}">
                    <a16:rowId xmlns:a16="http://schemas.microsoft.com/office/drawing/2014/main" xmlns="" val="10005"/>
                  </a:ext>
                </a:extLst>
              </a:tr>
              <a:tr h="589906">
                <a:tc>
                  <a:txBody>
                    <a:bodyPr/>
                    <a:lstStyle/>
                    <a:p>
                      <a:pPr algn="ctr"/>
                      <a:r>
                        <a:rPr lang="en-GB" sz="2000" dirty="0" smtClean="0">
                          <a:latin typeface="Comic Sans MS" panose="030F0702030302020204" pitchFamily="66" charset="0"/>
                        </a:rPr>
                        <a:t>Pegasus</a:t>
                      </a:r>
                      <a:endParaRPr lang="en-GB" sz="2000" dirty="0">
                        <a:latin typeface="Comic Sans MS" panose="030F0702030302020204" pitchFamily="66" charset="0"/>
                      </a:endParaRPr>
                    </a:p>
                  </a:txBody>
                  <a:tcPr/>
                </a:tc>
                <a:tc>
                  <a:txBody>
                    <a:bodyPr/>
                    <a:lstStyle/>
                    <a:p>
                      <a:pPr algn="ctr"/>
                      <a:r>
                        <a:rPr lang="en-GB" sz="2000" i="0" dirty="0" smtClean="0">
                          <a:latin typeface="Comic Sans MS" panose="030F0702030302020204" pitchFamily="66" charset="0"/>
                        </a:rPr>
                        <a:t>4879 km </a:t>
                      </a:r>
                      <a:endParaRPr lang="en-GB" sz="2000" i="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Ivory Coast  </a:t>
                      </a:r>
                      <a:endParaRPr lang="en-GB" dirty="0">
                        <a:latin typeface="Comic Sans MS" panose="030F0702030302020204" pitchFamily="66" charset="0"/>
                      </a:endParaRPr>
                    </a:p>
                  </a:txBody>
                  <a:tcPr/>
                </a:tc>
                <a:extLst>
                  <a:ext uri="{0D108BD9-81ED-4DB2-BD59-A6C34878D82A}">
                    <a16:rowId xmlns:a16="http://schemas.microsoft.com/office/drawing/2014/main" xmlns="" val="10006"/>
                  </a:ext>
                </a:extLst>
              </a:tr>
              <a:tr h="589906">
                <a:tc>
                  <a:txBody>
                    <a:bodyPr/>
                    <a:lstStyle/>
                    <a:p>
                      <a:pPr algn="ctr"/>
                      <a:r>
                        <a:rPr lang="en-GB" sz="2000" dirty="0" smtClean="0">
                          <a:latin typeface="Comic Sans MS" panose="030F0702030302020204" pitchFamily="66" charset="0"/>
                        </a:rPr>
                        <a:t>Giants</a:t>
                      </a:r>
                      <a:endParaRPr lang="en-GB" sz="2000" dirty="0">
                        <a:latin typeface="Comic Sans MS" panose="030F0702030302020204" pitchFamily="66" charset="0"/>
                      </a:endParaRPr>
                    </a:p>
                  </a:txBody>
                  <a:tcPr/>
                </a:tc>
                <a:tc>
                  <a:txBody>
                    <a:bodyPr/>
                    <a:lstStyle/>
                    <a:p>
                      <a:pPr algn="ctr"/>
                      <a:r>
                        <a:rPr lang="en-GB" sz="2000" baseline="0" dirty="0" smtClean="0">
                          <a:latin typeface="Comic Sans MS" panose="030F0702030302020204" pitchFamily="66" charset="0"/>
                        </a:rPr>
                        <a:t>2351 </a:t>
                      </a:r>
                      <a:r>
                        <a:rPr lang="en-GB" sz="2000" dirty="0" smtClean="0">
                          <a:latin typeface="Comic Sans MS" panose="030F0702030302020204" pitchFamily="66" charset="0"/>
                        </a:rPr>
                        <a:t>km </a:t>
                      </a:r>
                      <a:endParaRPr lang="en-GB" sz="2000" dirty="0">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Greece</a:t>
                      </a:r>
                      <a:endParaRPr lang="en-GB" dirty="0">
                        <a:latin typeface="Comic Sans MS" panose="030F0702030302020204" pitchFamily="66" charset="0"/>
                      </a:endParaRPr>
                    </a:p>
                  </a:txBody>
                  <a:tcPr/>
                </a:tc>
                <a:extLst>
                  <a:ext uri="{0D108BD9-81ED-4DB2-BD59-A6C34878D82A}">
                    <a16:rowId xmlns:a16="http://schemas.microsoft.com/office/drawing/2014/main" xmlns="" val="10007"/>
                  </a:ext>
                </a:extLst>
              </a:tr>
              <a:tr h="589906">
                <a:tc>
                  <a:txBody>
                    <a:bodyPr/>
                    <a:lstStyle/>
                    <a:p>
                      <a:pPr algn="ctr"/>
                      <a:r>
                        <a:rPr lang="en-GB" sz="2000" dirty="0" smtClean="0">
                          <a:latin typeface="Comic Sans MS" panose="030F0702030302020204" pitchFamily="66" charset="0"/>
                        </a:rPr>
                        <a:t>Griffins</a:t>
                      </a:r>
                      <a:endParaRPr lang="en-GB" sz="2000" dirty="0">
                        <a:latin typeface="Comic Sans MS" panose="030F0702030302020204" pitchFamily="66" charset="0"/>
                      </a:endParaRPr>
                    </a:p>
                  </a:txBody>
                  <a:tcPr/>
                </a:tc>
                <a:tc>
                  <a:txBody>
                    <a:bodyPr/>
                    <a:lstStyle/>
                    <a:p>
                      <a:pPr algn="ctr"/>
                      <a:r>
                        <a:rPr lang="en-GB" sz="2000" baseline="0" dirty="0" smtClean="0">
                          <a:latin typeface="Comic Sans MS" panose="030F0702030302020204" pitchFamily="66" charset="0"/>
                        </a:rPr>
                        <a:t>2551km </a:t>
                      </a:r>
                      <a:endParaRPr lang="en-GB" sz="2000" dirty="0">
                        <a:latin typeface="Comic Sans MS" panose="030F0702030302020204" pitchFamily="66" charset="0"/>
                      </a:endParaRPr>
                    </a:p>
                  </a:txBody>
                  <a:tcPr/>
                </a:tc>
                <a:tc>
                  <a:txBody>
                    <a:bodyPr/>
                    <a:lstStyle/>
                    <a:p>
                      <a:pPr algn="ctr"/>
                      <a:r>
                        <a:rPr lang="en-GB" baseline="0" dirty="0" smtClean="0">
                          <a:latin typeface="Comic Sans MS" panose="030F0702030302020204" pitchFamily="66" charset="0"/>
                        </a:rPr>
                        <a:t>    Greece  </a:t>
                      </a:r>
                      <a:endParaRPr lang="en-GB" dirty="0">
                        <a:latin typeface="Comic Sans MS" panose="030F0702030302020204" pitchFamily="66" charset="0"/>
                      </a:endParaRPr>
                    </a:p>
                  </a:txBody>
                  <a:tcPr/>
                </a:tc>
                <a:extLst>
                  <a:ext uri="{0D108BD9-81ED-4DB2-BD59-A6C34878D82A}">
                    <a16:rowId xmlns:a16="http://schemas.microsoft.com/office/drawing/2014/main" xmlns="" val="10008"/>
                  </a:ext>
                </a:extLst>
              </a:tr>
              <a:tr h="589906">
                <a:tc>
                  <a:txBody>
                    <a:bodyPr/>
                    <a:lstStyle/>
                    <a:p>
                      <a:pPr algn="ctr"/>
                      <a:r>
                        <a:rPr lang="en-GB" sz="2000" dirty="0" smtClean="0">
                          <a:latin typeface="Comic Sans MS" panose="030F0702030302020204" pitchFamily="66" charset="0"/>
                        </a:rPr>
                        <a:t>Centaurs</a:t>
                      </a:r>
                      <a:endParaRPr lang="en-GB" sz="2000" dirty="0">
                        <a:latin typeface="Comic Sans MS" panose="030F0702030302020204" pitchFamily="66" charset="0"/>
                      </a:endParaRPr>
                    </a:p>
                  </a:txBody>
                  <a:tcPr/>
                </a:tc>
                <a:tc>
                  <a:txBody>
                    <a:bodyPr/>
                    <a:lstStyle/>
                    <a:p>
                      <a:pPr algn="ctr"/>
                      <a:r>
                        <a:rPr lang="en-GB" sz="2000" baseline="0" dirty="0" smtClean="0">
                          <a:solidFill>
                            <a:schemeClr val="tx1"/>
                          </a:solidFill>
                          <a:latin typeface="Comic Sans MS" panose="030F0702030302020204" pitchFamily="66" charset="0"/>
                        </a:rPr>
                        <a:t>3007 km </a:t>
                      </a:r>
                      <a:endParaRPr lang="en-GB" sz="2000" dirty="0">
                        <a:solidFill>
                          <a:schemeClr val="tx1"/>
                        </a:solidFill>
                        <a:latin typeface="Comic Sans MS" panose="030F0702030302020204" pitchFamily="66" charset="0"/>
                      </a:endParaRPr>
                    </a:p>
                  </a:txBody>
                  <a:tcPr/>
                </a:tc>
                <a:tc>
                  <a:txBody>
                    <a:bodyPr/>
                    <a:lstStyle/>
                    <a:p>
                      <a:pPr algn="ctr"/>
                      <a:r>
                        <a:rPr lang="en-GB" dirty="0" smtClean="0">
                          <a:latin typeface="Comic Sans MS" panose="030F0702030302020204" pitchFamily="66" charset="0"/>
                        </a:rPr>
                        <a:t> Turkey</a:t>
                      </a:r>
                      <a:r>
                        <a:rPr lang="en-GB" baseline="0" dirty="0" smtClean="0">
                          <a:latin typeface="Comic Sans MS" panose="030F0702030302020204" pitchFamily="66" charset="0"/>
                        </a:rPr>
                        <a:t> </a:t>
                      </a:r>
                      <a:endParaRPr lang="en-GB" dirty="0">
                        <a:latin typeface="Comic Sans MS" panose="030F0702030302020204" pitchFamily="66" charset="0"/>
                      </a:endParaRPr>
                    </a:p>
                  </a:txBody>
                  <a:tcPr/>
                </a:tc>
                <a:extLst>
                  <a:ext uri="{0D108BD9-81ED-4DB2-BD59-A6C34878D82A}">
                    <a16:rowId xmlns:a16="http://schemas.microsoft.com/office/drawing/2014/main" xmlns="" val="10009"/>
                  </a:ext>
                </a:extLst>
              </a:tr>
              <a:tr h="589906">
                <a:tc>
                  <a:txBody>
                    <a:bodyPr/>
                    <a:lstStyle/>
                    <a:p>
                      <a:pPr algn="ctr"/>
                      <a:r>
                        <a:rPr lang="en-GB" sz="2000" dirty="0" smtClean="0">
                          <a:latin typeface="Comic Sans MS" panose="030F0702030302020204" pitchFamily="66" charset="0"/>
                        </a:rPr>
                        <a:t>Dragons</a:t>
                      </a:r>
                      <a:endParaRPr lang="en-GB" sz="2000" dirty="0">
                        <a:latin typeface="Comic Sans MS" panose="030F0702030302020204" pitchFamily="66" charset="0"/>
                      </a:endParaRPr>
                    </a:p>
                  </a:txBody>
                  <a:tcPr/>
                </a:tc>
                <a:tc>
                  <a:txBody>
                    <a:bodyPr/>
                    <a:lstStyle/>
                    <a:p>
                      <a:pPr algn="ctr"/>
                      <a:r>
                        <a:rPr lang="en-GB" sz="2000" dirty="0" smtClean="0">
                          <a:latin typeface="Comic Sans MS" panose="030F0702030302020204" pitchFamily="66" charset="0"/>
                        </a:rPr>
                        <a:t>1662</a:t>
                      </a:r>
                      <a:r>
                        <a:rPr lang="en-GB" sz="2000" baseline="0" dirty="0" smtClean="0">
                          <a:latin typeface="Comic Sans MS" panose="030F0702030302020204" pitchFamily="66" charset="0"/>
                        </a:rPr>
                        <a:t> km </a:t>
                      </a:r>
                      <a:endParaRPr lang="en-GB" sz="2000" dirty="0">
                        <a:latin typeface="Comic Sans MS" panose="030F0702030302020204" pitchFamily="66" charset="0"/>
                      </a:endParaRPr>
                    </a:p>
                  </a:txBody>
                  <a:tcPr/>
                </a:tc>
                <a:tc>
                  <a:txBody>
                    <a:bodyPr/>
                    <a:lstStyle/>
                    <a:p>
                      <a:pPr algn="ctr"/>
                      <a:r>
                        <a:rPr lang="en-GB" baseline="0" dirty="0" smtClean="0">
                          <a:latin typeface="Comic Sans MS" panose="030F0702030302020204" pitchFamily="66" charset="0"/>
                        </a:rPr>
                        <a:t> Algeria </a:t>
                      </a:r>
                      <a:endParaRPr lang="en-GB" dirty="0">
                        <a:latin typeface="Comic Sans MS" panose="030F0702030302020204" pitchFamily="66" charset="0"/>
                      </a:endParaRPr>
                    </a:p>
                  </a:txBody>
                  <a:tcPr/>
                </a:tc>
                <a:extLst>
                  <a:ext uri="{0D108BD9-81ED-4DB2-BD59-A6C34878D82A}">
                    <a16:rowId xmlns:a16="http://schemas.microsoft.com/office/drawing/2014/main" xmlns="" val="10010"/>
                  </a:ext>
                </a:extLst>
              </a:tr>
            </a:tbl>
          </a:graphicData>
        </a:graphic>
      </p:graphicFrame>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86750"/>
            <a:ext cx="914400" cy="59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1000" y="0"/>
            <a:ext cx="936951" cy="596412"/>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6172200" y="5715000"/>
            <a:ext cx="304800"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Oval 9"/>
          <p:cNvSpPr/>
          <p:nvPr/>
        </p:nvSpPr>
        <p:spPr>
          <a:xfrm>
            <a:off x="6172200" y="1582615"/>
            <a:ext cx="304800" cy="304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   </a:t>
            </a:r>
            <a:endParaRPr lang="en-GB" dirty="0">
              <a:solidFill>
                <a:prstClr val="white"/>
              </a:solidFill>
            </a:endParaRPr>
          </a:p>
        </p:txBody>
      </p:sp>
      <p:sp>
        <p:nvSpPr>
          <p:cNvPr id="11" name="Oval 10"/>
          <p:cNvSpPr/>
          <p:nvPr/>
        </p:nvSpPr>
        <p:spPr>
          <a:xfrm>
            <a:off x="6172200" y="2239108"/>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Oval 11"/>
          <p:cNvSpPr/>
          <p:nvPr/>
        </p:nvSpPr>
        <p:spPr>
          <a:xfrm>
            <a:off x="6178062" y="2766646"/>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6132592" y="3411415"/>
            <a:ext cx="344408" cy="304800"/>
          </a:xfrm>
          <a:prstGeom prst="ellipse">
            <a:avLst/>
          </a:prstGeom>
          <a:solidFill>
            <a:srgbClr val="F878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6165649" y="3892060"/>
            <a:ext cx="304800" cy="304800"/>
          </a:xfrm>
          <a:prstGeom prst="ellipse">
            <a:avLst/>
          </a:prstGeom>
          <a:solidFill>
            <a:srgbClr val="DB41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6196004" y="4495800"/>
            <a:ext cx="304800" cy="304800"/>
          </a:xfrm>
          <a:prstGeom prst="ellipse">
            <a:avLst/>
          </a:prstGeom>
          <a:solidFill>
            <a:srgbClr val="2DEF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Oval 15"/>
          <p:cNvSpPr/>
          <p:nvPr/>
        </p:nvSpPr>
        <p:spPr>
          <a:xfrm>
            <a:off x="6178062" y="5105400"/>
            <a:ext cx="304800" cy="304800"/>
          </a:xfrm>
          <a:prstGeom prst="ellipse">
            <a:avLst/>
          </a:prstGeom>
          <a:solidFill>
            <a:srgbClr val="49EC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Oval 16"/>
          <p:cNvSpPr/>
          <p:nvPr/>
        </p:nvSpPr>
        <p:spPr>
          <a:xfrm>
            <a:off x="6172200" y="6248400"/>
            <a:ext cx="304800" cy="3048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5029200" y="1143000"/>
            <a:ext cx="304800" cy="30480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97003" y="4995419"/>
            <a:ext cx="609600" cy="524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35103" y="5599979"/>
            <a:ext cx="533400" cy="534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4063" y="3890962"/>
            <a:ext cx="490537" cy="528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81263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3" name="Rounded Rectangle 2"/>
          <p:cNvSpPr/>
          <p:nvPr/>
        </p:nvSpPr>
        <p:spPr>
          <a:xfrm>
            <a:off x="1676400" y="228600"/>
            <a:ext cx="5867400" cy="533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omic Sans MS" panose="030F0702030302020204"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209" y="0"/>
            <a:ext cx="8763000" cy="6769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75849" y="85056"/>
            <a:ext cx="8229600" cy="773723"/>
          </a:xfrm>
        </p:spPr>
        <p:txBody>
          <a:bodyPr>
            <a:normAutofit/>
          </a:bodyPr>
          <a:lstStyle/>
          <a:p>
            <a:r>
              <a:rPr lang="en-GB" sz="2400" b="1" dirty="0" smtClean="0">
                <a:latin typeface="Comic Sans MS" panose="030F0702030302020204" pitchFamily="66" charset="0"/>
              </a:rPr>
              <a:t>Which country did your class reach?</a:t>
            </a:r>
            <a:endParaRPr lang="en-GB" sz="2400" b="1" dirty="0">
              <a:latin typeface="Comic Sans MS" panose="030F0702030302020204" pitchFamily="66" charset="0"/>
            </a:endParaRPr>
          </a:p>
        </p:txBody>
      </p:sp>
      <p:sp>
        <p:nvSpPr>
          <p:cNvPr id="6" name="Oval 5"/>
          <p:cNvSpPr/>
          <p:nvPr/>
        </p:nvSpPr>
        <p:spPr>
          <a:xfrm>
            <a:off x="8153400" y="5398720"/>
            <a:ext cx="281354" cy="304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 </a:t>
            </a:r>
            <a:endParaRPr lang="en-GB" dirty="0">
              <a:solidFill>
                <a:prstClr val="white"/>
              </a:solidFill>
            </a:endParaRPr>
          </a:p>
        </p:txBody>
      </p:sp>
      <p:sp>
        <p:nvSpPr>
          <p:cNvPr id="17" name="Oval 16"/>
          <p:cNvSpPr/>
          <p:nvPr/>
        </p:nvSpPr>
        <p:spPr>
          <a:xfrm>
            <a:off x="3581400" y="6020367"/>
            <a:ext cx="304800" cy="304800"/>
          </a:xfrm>
          <a:prstGeom prst="ellips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8" name="Oval 17"/>
          <p:cNvSpPr/>
          <p:nvPr/>
        </p:nvSpPr>
        <p:spPr>
          <a:xfrm>
            <a:off x="7127022" y="5414158"/>
            <a:ext cx="304800" cy="304800"/>
          </a:xfrm>
          <a:prstGeom prst="ellipse">
            <a:avLst/>
          </a:prstGeom>
          <a:solidFill>
            <a:srgbClr val="49EC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9" name="Oval 18"/>
          <p:cNvSpPr/>
          <p:nvPr/>
        </p:nvSpPr>
        <p:spPr>
          <a:xfrm>
            <a:off x="6934200" y="5478996"/>
            <a:ext cx="304800" cy="304800"/>
          </a:xfrm>
          <a:prstGeom prst="ellipse">
            <a:avLst/>
          </a:prstGeom>
          <a:solidFill>
            <a:srgbClr val="2DEF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0" name="Oval 19"/>
          <p:cNvSpPr/>
          <p:nvPr/>
        </p:nvSpPr>
        <p:spPr>
          <a:xfrm>
            <a:off x="1295400" y="6594764"/>
            <a:ext cx="304800" cy="304800"/>
          </a:xfrm>
          <a:prstGeom prst="ellipse">
            <a:avLst/>
          </a:prstGeom>
          <a:solidFill>
            <a:srgbClr val="DB41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Oval 20"/>
          <p:cNvSpPr/>
          <p:nvPr/>
        </p:nvSpPr>
        <p:spPr>
          <a:xfrm>
            <a:off x="3759117" y="6020367"/>
            <a:ext cx="304800" cy="304800"/>
          </a:xfrm>
          <a:prstGeom prst="ellipse">
            <a:avLst/>
          </a:prstGeom>
          <a:solidFill>
            <a:srgbClr val="F878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p:cNvSpPr/>
          <p:nvPr/>
        </p:nvSpPr>
        <p:spPr>
          <a:xfrm>
            <a:off x="6877427" y="4458133"/>
            <a:ext cx="304800" cy="304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Oval 22"/>
          <p:cNvSpPr/>
          <p:nvPr/>
        </p:nvSpPr>
        <p:spPr>
          <a:xfrm>
            <a:off x="2920917" y="6080719"/>
            <a:ext cx="304800" cy="304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 </a:t>
            </a:r>
            <a:endParaRPr lang="en-GB" dirty="0">
              <a:solidFill>
                <a:prstClr val="white"/>
              </a:solidFill>
            </a:endParaRPr>
          </a:p>
        </p:txBody>
      </p:sp>
      <p:sp>
        <p:nvSpPr>
          <p:cNvPr id="24" name="Oval 23"/>
          <p:cNvSpPr/>
          <p:nvPr/>
        </p:nvSpPr>
        <p:spPr>
          <a:xfrm>
            <a:off x="6934200" y="5252060"/>
            <a:ext cx="304800" cy="304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prstClr val="white"/>
                </a:solidFill>
              </a:rPr>
              <a:t>   </a:t>
            </a:r>
            <a:endParaRPr lang="en-GB" dirty="0">
              <a:solidFill>
                <a:prstClr val="white"/>
              </a:solidFill>
            </a:endParaRPr>
          </a:p>
        </p:txBody>
      </p:sp>
      <p:sp>
        <p:nvSpPr>
          <p:cNvPr id="4" name="Rounded Rectangle 3"/>
          <p:cNvSpPr/>
          <p:nvPr/>
        </p:nvSpPr>
        <p:spPr>
          <a:xfrm>
            <a:off x="1752600" y="243253"/>
            <a:ext cx="5486400" cy="892543"/>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1820006" y="304800"/>
            <a:ext cx="5495193" cy="830997"/>
          </a:xfrm>
          <a:prstGeom prst="rect">
            <a:avLst/>
          </a:prstGeom>
          <a:noFill/>
        </p:spPr>
        <p:txBody>
          <a:bodyPr wrap="square" rtlCol="0">
            <a:spAutoFit/>
          </a:bodyPr>
          <a:lstStyle/>
          <a:p>
            <a:r>
              <a:rPr lang="en-GB" sz="2400" dirty="0" smtClean="0">
                <a:solidFill>
                  <a:prstClr val="black"/>
                </a:solidFill>
                <a:latin typeface="Comic Sans MS" panose="030F0702030302020204" pitchFamily="66" charset="0"/>
              </a:rPr>
              <a:t>Map of Europe</a:t>
            </a:r>
          </a:p>
          <a:p>
            <a:r>
              <a:rPr lang="en-GB" sz="2400" dirty="0" smtClean="0">
                <a:solidFill>
                  <a:prstClr val="black"/>
                </a:solidFill>
                <a:latin typeface="Comic Sans MS" panose="030F0702030302020204" pitchFamily="66" charset="0"/>
              </a:rPr>
              <a:t>Which country did your class reach?</a:t>
            </a:r>
            <a:endParaRPr lang="en-GB" sz="2400" dirty="0">
              <a:solidFill>
                <a:prstClr val="black"/>
              </a:solidFill>
              <a:latin typeface="Comic Sans MS" panose="030F0702030302020204" pitchFamily="66" charset="0"/>
            </a:endParaRP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48416"/>
            <a:ext cx="990600" cy="64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6200" y="259157"/>
            <a:ext cx="1013151" cy="6382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5323" y="6569036"/>
            <a:ext cx="504091" cy="288964"/>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p:cNvSpPr/>
          <p:nvPr/>
        </p:nvSpPr>
        <p:spPr>
          <a:xfrm>
            <a:off x="3040543" y="3627770"/>
            <a:ext cx="304800" cy="30480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4206291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8" name="Rounded Rectangle 27"/>
          <p:cNvSpPr/>
          <p:nvPr/>
        </p:nvSpPr>
        <p:spPr>
          <a:xfrm>
            <a:off x="4876800" y="28630"/>
            <a:ext cx="3048000" cy="6096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75" y="-73968"/>
            <a:ext cx="927865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828800" y="0"/>
            <a:ext cx="8229600" cy="773723"/>
          </a:xfrm>
        </p:spPr>
        <p:txBody>
          <a:bodyPr>
            <a:normAutofit/>
          </a:bodyPr>
          <a:lstStyle/>
          <a:p>
            <a:r>
              <a:rPr lang="en-GB" sz="2400" b="1" dirty="0" smtClean="0">
                <a:solidFill>
                  <a:srgbClr val="FFFF00"/>
                </a:solidFill>
                <a:latin typeface="Comic Sans MS" panose="030F0702030302020204" pitchFamily="66" charset="0"/>
              </a:rPr>
              <a:t>   </a:t>
            </a:r>
            <a:r>
              <a:rPr lang="en-GB" sz="2400" b="1" dirty="0" smtClean="0">
                <a:latin typeface="Comic Sans MS" panose="030F0702030302020204" pitchFamily="66" charset="0"/>
              </a:rPr>
              <a:t> of the World</a:t>
            </a:r>
            <a:endParaRPr lang="en-GB" sz="2400" b="1" dirty="0">
              <a:latin typeface="Comic Sans MS" panose="030F0702030302020204" pitchFamily="66" charset="0"/>
            </a:endParaRPr>
          </a:p>
        </p:txBody>
      </p:sp>
      <p:sp>
        <p:nvSpPr>
          <p:cNvPr id="4" name="Rounded Rectangle 3"/>
          <p:cNvSpPr/>
          <p:nvPr/>
        </p:nvSpPr>
        <p:spPr>
          <a:xfrm>
            <a:off x="2882411" y="6174432"/>
            <a:ext cx="5486400" cy="6096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2861895" y="6248400"/>
            <a:ext cx="5495193" cy="461665"/>
          </a:xfrm>
          <a:prstGeom prst="rect">
            <a:avLst/>
          </a:prstGeom>
          <a:noFill/>
        </p:spPr>
        <p:txBody>
          <a:bodyPr wrap="square" rtlCol="0">
            <a:spAutoFit/>
          </a:bodyPr>
          <a:lstStyle/>
          <a:p>
            <a:r>
              <a:rPr lang="en-GB" sz="2400" dirty="0" smtClean="0">
                <a:solidFill>
                  <a:prstClr val="black"/>
                </a:solidFill>
                <a:latin typeface="Comic Sans MS" panose="030F0702030302020204" pitchFamily="66" charset="0"/>
              </a:rPr>
              <a:t>Which country did your class reach?</a:t>
            </a:r>
            <a:endParaRPr lang="en-GB" sz="2400" dirty="0">
              <a:solidFill>
                <a:prstClr val="black"/>
              </a:solidFill>
              <a:latin typeface="Comic Sans MS" panose="030F0702030302020204" pitchFamily="66" charset="0"/>
            </a:endParaRPr>
          </a:p>
        </p:txBody>
      </p:sp>
      <p:pic>
        <p:nvPicPr>
          <p:cNvPr id="2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6061094"/>
            <a:ext cx="990600" cy="64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descr="See the source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0849" y="0"/>
            <a:ext cx="1013151" cy="6382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See the source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70630" y="3477778"/>
            <a:ext cx="114300" cy="131043"/>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p:cNvSpPr/>
          <p:nvPr/>
        </p:nvSpPr>
        <p:spPr>
          <a:xfrm>
            <a:off x="5143500" y="46950"/>
            <a:ext cx="2514600" cy="6096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5205045" y="152400"/>
            <a:ext cx="2819400" cy="369332"/>
          </a:xfrm>
          <a:prstGeom prst="rect">
            <a:avLst/>
          </a:prstGeom>
          <a:noFill/>
        </p:spPr>
        <p:txBody>
          <a:bodyPr wrap="square" rtlCol="0">
            <a:spAutoFit/>
          </a:bodyPr>
          <a:lstStyle/>
          <a:p>
            <a:r>
              <a:rPr lang="en-GB" dirty="0" smtClean="0">
                <a:solidFill>
                  <a:prstClr val="black"/>
                </a:solidFill>
                <a:latin typeface="Comic Sans MS" panose="030F0702030302020204" pitchFamily="66" charset="0"/>
              </a:rPr>
              <a:t>Map of the World    </a:t>
            </a:r>
            <a:endParaRPr lang="en-GB" dirty="0">
              <a:solidFill>
                <a:prstClr val="black"/>
              </a:solidFill>
              <a:latin typeface="Comic Sans MS" panose="030F0702030302020204" pitchFamily="66" charset="0"/>
            </a:endParaRPr>
          </a:p>
        </p:txBody>
      </p:sp>
      <p:sp>
        <p:nvSpPr>
          <p:cNvPr id="31" name="Oval 30"/>
          <p:cNvSpPr/>
          <p:nvPr/>
        </p:nvSpPr>
        <p:spPr>
          <a:xfrm>
            <a:off x="4267200" y="2209800"/>
            <a:ext cx="76200" cy="76200"/>
          </a:xfrm>
          <a:prstGeom prst="ellipse">
            <a:avLst/>
          </a:prstGeom>
          <a:solidFill>
            <a:srgbClr val="00B05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Oval 32"/>
          <p:cNvSpPr/>
          <p:nvPr/>
        </p:nvSpPr>
        <p:spPr>
          <a:xfrm>
            <a:off x="4724400" y="2819400"/>
            <a:ext cx="76200" cy="76200"/>
          </a:xfrm>
          <a:prstGeom prst="ellipse">
            <a:avLst/>
          </a:prstGeom>
          <a:solidFill>
            <a:srgbClr val="7030A0"/>
          </a:soli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Oval 33"/>
          <p:cNvSpPr/>
          <p:nvPr/>
        </p:nvSpPr>
        <p:spPr>
          <a:xfrm>
            <a:off x="4343400" y="2819400"/>
            <a:ext cx="76200" cy="76200"/>
          </a:xfrm>
          <a:prstGeom prst="ellipse">
            <a:avLst/>
          </a:prstGeom>
          <a:solidFill>
            <a:srgbClr val="FF0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Oval 34"/>
          <p:cNvSpPr/>
          <p:nvPr/>
        </p:nvSpPr>
        <p:spPr>
          <a:xfrm>
            <a:off x="4876800" y="2514600"/>
            <a:ext cx="76200" cy="76200"/>
          </a:xfrm>
          <a:prstGeom prst="ellipse">
            <a:avLst/>
          </a:prstGeom>
          <a:solidFill>
            <a:srgbClr val="FFC0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Oval 35"/>
          <p:cNvSpPr/>
          <p:nvPr/>
        </p:nvSpPr>
        <p:spPr>
          <a:xfrm>
            <a:off x="4343400" y="2895600"/>
            <a:ext cx="76200" cy="76200"/>
          </a:xfrm>
          <a:prstGeom prst="ellipse">
            <a:avLst/>
          </a:prstGeom>
          <a:solidFill>
            <a:srgbClr val="F878EF"/>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Oval 36"/>
          <p:cNvSpPr/>
          <p:nvPr/>
        </p:nvSpPr>
        <p:spPr>
          <a:xfrm>
            <a:off x="4114800" y="3657600"/>
            <a:ext cx="76200" cy="76200"/>
          </a:xfrm>
          <a:prstGeom prst="ellipse">
            <a:avLst/>
          </a:prstGeom>
          <a:solidFill>
            <a:srgbClr val="DB4162"/>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Oval 37"/>
          <p:cNvSpPr/>
          <p:nvPr/>
        </p:nvSpPr>
        <p:spPr>
          <a:xfrm>
            <a:off x="4800600" y="2743200"/>
            <a:ext cx="76200" cy="76200"/>
          </a:xfrm>
          <a:prstGeom prst="ellipse">
            <a:avLst/>
          </a:prstGeom>
          <a:solidFill>
            <a:srgbClr val="2DEF2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Oval 38"/>
          <p:cNvSpPr/>
          <p:nvPr/>
        </p:nvSpPr>
        <p:spPr>
          <a:xfrm>
            <a:off x="4800600" y="2819400"/>
            <a:ext cx="76200" cy="76200"/>
          </a:xfrm>
          <a:prstGeom prst="ellipse">
            <a:avLst/>
          </a:prstGeom>
          <a:solidFill>
            <a:srgbClr val="49ECFD"/>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Oval 39"/>
          <p:cNvSpPr/>
          <p:nvPr/>
        </p:nvSpPr>
        <p:spPr>
          <a:xfrm>
            <a:off x="5105400" y="2743200"/>
            <a:ext cx="76200" cy="76200"/>
          </a:xfrm>
          <a:prstGeom prst="ellipse">
            <a:avLst/>
          </a:prstGeom>
          <a:solidFill>
            <a:srgbClr val="FFFF00"/>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Oval 40"/>
          <p:cNvSpPr/>
          <p:nvPr/>
        </p:nvSpPr>
        <p:spPr>
          <a:xfrm>
            <a:off x="4267200" y="2897383"/>
            <a:ext cx="76200" cy="76200"/>
          </a:xfrm>
          <a:prstGeom prst="ellipse">
            <a:avLst/>
          </a:prstGeom>
          <a:solidFill>
            <a:srgbClr val="FFCCCC"/>
          </a:solid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018870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D7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TextBox 3"/>
          <p:cNvSpPr txBox="1"/>
          <p:nvPr/>
        </p:nvSpPr>
        <p:spPr>
          <a:xfrm>
            <a:off x="76200" y="152400"/>
            <a:ext cx="9144000" cy="1446550"/>
          </a:xfrm>
          <a:prstGeom prst="rect">
            <a:avLst/>
          </a:prstGeom>
          <a:noFill/>
        </p:spPr>
        <p:txBody>
          <a:bodyPr wrap="square" rtlCol="0">
            <a:spAutoFit/>
          </a:bodyPr>
          <a:lstStyle/>
          <a:p>
            <a:r>
              <a:rPr lang="en-GB" sz="4400" b="1" dirty="0" smtClean="0">
                <a:solidFill>
                  <a:srgbClr val="00B0F0"/>
                </a:solidFill>
                <a:latin typeface="Comic Sans MS" panose="030F0702030302020204" pitchFamily="66" charset="0"/>
              </a:rPr>
              <a:t>Congratulations we have reached</a:t>
            </a:r>
          </a:p>
          <a:p>
            <a:pPr algn="ctr"/>
            <a:r>
              <a:rPr lang="en-GB" sz="4400" dirty="0" smtClean="0">
                <a:solidFill>
                  <a:srgbClr val="FF3B3B"/>
                </a:solidFill>
                <a:latin typeface="Comic Sans MS" panose="030F0702030302020204" pitchFamily="66" charset="0"/>
              </a:rPr>
              <a:t>Algeria.</a:t>
            </a:r>
            <a:endParaRPr lang="en-GB" sz="4400" dirty="0">
              <a:solidFill>
                <a:srgbClr val="FF3B3B"/>
              </a:solidFill>
              <a:latin typeface="Comic Sans MS" panose="030F0702030302020204" pitchFamily="66" charset="0"/>
            </a:endParaRPr>
          </a:p>
        </p:txBody>
      </p:sp>
      <p:sp>
        <p:nvSpPr>
          <p:cNvPr id="6" name="TextBox 5"/>
          <p:cNvSpPr txBox="1"/>
          <p:nvPr/>
        </p:nvSpPr>
        <p:spPr>
          <a:xfrm>
            <a:off x="467932" y="1589798"/>
            <a:ext cx="8382000" cy="2308324"/>
          </a:xfrm>
          <a:prstGeom prst="rect">
            <a:avLst/>
          </a:prstGeom>
          <a:noFill/>
        </p:spPr>
        <p:txBody>
          <a:bodyPr wrap="square" rtlCol="0">
            <a:spAutoFit/>
          </a:bodyPr>
          <a:lstStyle/>
          <a:p>
            <a:r>
              <a:rPr lang="en-GB" sz="2400" b="1" dirty="0" smtClean="0">
                <a:solidFill>
                  <a:srgbClr val="0070C0"/>
                </a:solidFill>
                <a:latin typeface="Comic Sans MS" panose="030F0702030302020204" pitchFamily="66" charset="0"/>
              </a:rPr>
              <a:t>Go on to google maps and find Algeria. What do you see?  Which continent is Algeria in?</a:t>
            </a:r>
          </a:p>
          <a:p>
            <a:endParaRPr lang="en-GB" sz="2400" dirty="0" smtClean="0">
              <a:latin typeface="Comic Sans MS" panose="030F0702030302020204" pitchFamily="66" charset="0"/>
            </a:endParaRPr>
          </a:p>
          <a:p>
            <a:r>
              <a:rPr lang="en-GB" sz="2400" dirty="0" smtClean="0">
                <a:latin typeface="Comic Sans MS" panose="030F0702030302020204" pitchFamily="66" charset="0"/>
                <a:hlinkClick r:id="rId2"/>
              </a:rPr>
              <a:t>Google Earth</a:t>
            </a:r>
            <a:endParaRPr lang="en-GB" sz="2400" dirty="0" smtClean="0">
              <a:latin typeface="Comic Sans MS" panose="030F0702030302020204" pitchFamily="66" charset="0"/>
            </a:endParaRPr>
          </a:p>
          <a:p>
            <a:endParaRPr lang="en-GB" sz="2400" dirty="0" smtClean="0">
              <a:latin typeface="Comic Sans MS" panose="030F0702030302020204" pitchFamily="66" charset="0"/>
            </a:endParaRPr>
          </a:p>
          <a:p>
            <a:r>
              <a:rPr lang="en-GB" sz="2400" dirty="0" smtClean="0">
                <a:latin typeface="Comic Sans MS" panose="030F0702030302020204" pitchFamily="66" charset="0"/>
              </a:rPr>
              <a:t>https</a:t>
            </a:r>
            <a:r>
              <a:rPr lang="en-GB" sz="2400" dirty="0">
                <a:latin typeface="Comic Sans MS" panose="030F0702030302020204" pitchFamily="66" charset="0"/>
              </a:rPr>
              <a:t>://www.google.co.uk/intl/en_uk/earth/</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9732" y="2743960"/>
            <a:ext cx="1600200" cy="1048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76200" y="4267200"/>
            <a:ext cx="9144000" cy="2308324"/>
          </a:xfrm>
          <a:prstGeom prst="rect">
            <a:avLst/>
          </a:prstGeom>
          <a:noFill/>
        </p:spPr>
        <p:txBody>
          <a:bodyPr wrap="square" rtlCol="0">
            <a:spAutoFit/>
          </a:bodyPr>
          <a:lstStyle/>
          <a:p>
            <a:r>
              <a:rPr lang="en-GB" sz="2400" b="1" dirty="0" smtClean="0">
                <a:solidFill>
                  <a:srgbClr val="7030A0"/>
                </a:solidFill>
                <a:latin typeface="Comic Sans MS" panose="030F0702030302020204" pitchFamily="66" charset="0"/>
              </a:rPr>
              <a:t>Can you find out which desert is partly in Algeria?</a:t>
            </a:r>
          </a:p>
          <a:p>
            <a:r>
              <a:rPr lang="en-GB" sz="2400" b="1" dirty="0" smtClean="0">
                <a:solidFill>
                  <a:srgbClr val="7030A0"/>
                </a:solidFill>
                <a:latin typeface="Comic Sans MS" panose="030F0702030302020204" pitchFamily="66" charset="0"/>
              </a:rPr>
              <a:t>Follow this link to find out more interesting facts about Algeria.</a:t>
            </a:r>
          </a:p>
          <a:p>
            <a:endParaRPr lang="en-GB" sz="2400" b="1" dirty="0" smtClean="0">
              <a:solidFill>
                <a:srgbClr val="7030A0"/>
              </a:solidFill>
              <a:latin typeface="Comic Sans MS" panose="030F0702030302020204" pitchFamily="66" charset="0"/>
            </a:endParaRPr>
          </a:p>
          <a:p>
            <a:r>
              <a:rPr lang="en-GB" sz="2400" b="1" dirty="0" smtClean="0">
                <a:solidFill>
                  <a:srgbClr val="7030A0"/>
                </a:solidFill>
                <a:latin typeface="Comic Sans MS" panose="030F0702030302020204" pitchFamily="66" charset="0"/>
                <a:hlinkClick r:id="rId4"/>
              </a:rPr>
              <a:t>Interesting facts about Algeria | Just Fun Facts</a:t>
            </a:r>
            <a:endParaRPr lang="en-GB" sz="2400" b="1" dirty="0" smtClean="0">
              <a:solidFill>
                <a:srgbClr val="7030A0"/>
              </a:solidFill>
              <a:latin typeface="Comic Sans MS" panose="030F0702030302020204" pitchFamily="66" charset="0"/>
            </a:endParaRPr>
          </a:p>
          <a:p>
            <a:r>
              <a:rPr lang="en-GB" sz="2400" b="1" dirty="0">
                <a:solidFill>
                  <a:srgbClr val="7030A0"/>
                </a:solidFill>
                <a:latin typeface="Comic Sans MS" panose="030F0702030302020204" pitchFamily="66" charset="0"/>
              </a:rPr>
              <a:t>http://justfunfacts.com/interesting-facts-about-algeria/</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410301"/>
            <a:ext cx="1676400" cy="109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9277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GB" sz="2700" u="sng" dirty="0">
              <a:latin typeface="Comic Sans MS" panose="030F0702030302020204" pitchFamily="66" charset="0"/>
            </a:endParaRPr>
          </a:p>
          <a:p>
            <a:pPr marL="0" indent="0" algn="ctr">
              <a:buNone/>
            </a:pPr>
            <a:endParaRPr lang="en-GB" dirty="0" smtClean="0">
              <a:latin typeface="Comic Sans MS" panose="030F0702030302020204" pitchFamily="66" charset="0"/>
            </a:endParaRPr>
          </a:p>
          <a:p>
            <a:pPr marL="0" indent="0" algn="ctr">
              <a:buNone/>
            </a:pPr>
            <a:endParaRPr lang="en-GB" sz="2700" dirty="0">
              <a:latin typeface="Comic Sans MS" panose="030F0702030302020204" pitchFamily="66" charset="0"/>
            </a:endParaRPr>
          </a:p>
        </p:txBody>
      </p:sp>
      <p:pic>
        <p:nvPicPr>
          <p:cNvPr id="5" name="Picture 4" descr="Image result for active learning clip art"/>
          <p:cNvPicPr/>
          <p:nvPr/>
        </p:nvPicPr>
        <p:blipFill>
          <a:blip r:embed="rId2">
            <a:extLst>
              <a:ext uri="{28A0092B-C50C-407E-A947-70E740481C1C}">
                <a14:useLocalDpi xmlns:a14="http://schemas.microsoft.com/office/drawing/2010/main" val="0"/>
              </a:ext>
            </a:extLst>
          </a:blip>
          <a:srcRect/>
          <a:stretch>
            <a:fillRect/>
          </a:stretch>
        </p:blipFill>
        <p:spPr bwMode="auto">
          <a:xfrm>
            <a:off x="152401" y="146245"/>
            <a:ext cx="1229591" cy="1040833"/>
          </a:xfrm>
          <a:prstGeom prst="rect">
            <a:avLst/>
          </a:prstGeom>
          <a:noFill/>
          <a:ln>
            <a:noFill/>
          </a:ln>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294058"/>
            <a:ext cx="8002587" cy="554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146245"/>
            <a:ext cx="7239000" cy="1200329"/>
          </a:xfrm>
          <a:prstGeom prst="rect">
            <a:avLst/>
          </a:prstGeom>
          <a:noFill/>
        </p:spPr>
        <p:txBody>
          <a:bodyPr wrap="square" rtlCol="0">
            <a:spAutoFit/>
          </a:bodyPr>
          <a:lstStyle/>
          <a:p>
            <a:r>
              <a:rPr lang="en-GB" sz="2400" dirty="0" smtClean="0">
                <a:latin typeface="Comic Sans MS" panose="030F0702030302020204" pitchFamily="66" charset="0"/>
              </a:rPr>
              <a:t>Create puppets for the Squash and Squeeze.</a:t>
            </a:r>
          </a:p>
          <a:p>
            <a:r>
              <a:rPr lang="en-GB" sz="2400" dirty="0" smtClean="0">
                <a:latin typeface="Comic Sans MS" panose="030F0702030302020204" pitchFamily="66" charset="0"/>
              </a:rPr>
              <a:t> Can you make a puppet from scratch for the character that is missing.</a:t>
            </a:r>
            <a:endParaRPr lang="en-GB" sz="2400" dirty="0">
              <a:latin typeface="Comic Sans MS" panose="030F0702030302020204" pitchFamily="66" charset="0"/>
            </a:endParaRPr>
          </a:p>
        </p:txBody>
      </p:sp>
    </p:spTree>
    <p:extLst>
      <p:ext uri="{BB962C8B-B14F-4D97-AF65-F5344CB8AC3E}">
        <p14:creationId xmlns:p14="http://schemas.microsoft.com/office/powerpoint/2010/main" val="42392490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GB" sz="2700" u="sng" dirty="0">
              <a:latin typeface="Comic Sans MS" panose="030F0702030302020204" pitchFamily="66" charset="0"/>
            </a:endParaRPr>
          </a:p>
          <a:p>
            <a:pPr marL="0" indent="0" algn="ctr">
              <a:buNone/>
            </a:pPr>
            <a:endParaRPr lang="en-GB" dirty="0" smtClean="0">
              <a:latin typeface="Comic Sans MS" panose="030F0702030302020204" pitchFamily="66" charset="0"/>
            </a:endParaRPr>
          </a:p>
          <a:p>
            <a:pPr marL="0" indent="0" algn="ctr">
              <a:buNone/>
            </a:pPr>
            <a:endParaRPr lang="en-GB" sz="2700" dirty="0">
              <a:latin typeface="Comic Sans MS" panose="030F0702030302020204" pitchFamily="66"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6244"/>
            <a:ext cx="8610600" cy="648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612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endParaRPr lang="en-GB" sz="2700" u="sng" dirty="0">
              <a:latin typeface="Comic Sans MS" panose="030F0702030302020204" pitchFamily="66" charset="0"/>
            </a:endParaRPr>
          </a:p>
          <a:p>
            <a:pPr marL="0" indent="0" algn="ctr">
              <a:buNone/>
            </a:pPr>
            <a:endParaRPr lang="en-GB" dirty="0" smtClean="0">
              <a:latin typeface="Comic Sans MS" panose="030F0702030302020204" pitchFamily="66" charset="0"/>
            </a:endParaRPr>
          </a:p>
          <a:p>
            <a:pPr marL="0" indent="0" algn="ctr">
              <a:buNone/>
            </a:pPr>
            <a:endParaRPr lang="en-GB" sz="2700" dirty="0">
              <a:latin typeface="Comic Sans MS" panose="030F0702030302020204" pitchFamily="66"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1540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08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90550" y="1830946"/>
            <a:ext cx="7886700" cy="4351338"/>
          </a:xfrm>
        </p:spPr>
        <p:txBody>
          <a:bodyPr>
            <a:normAutofit/>
          </a:bodyPr>
          <a:lstStyle/>
          <a:p>
            <a:pPr marL="0" indent="0" algn="ctr">
              <a:buNone/>
            </a:pPr>
            <a:endParaRPr lang="en-GB" sz="2700" u="sng" dirty="0">
              <a:latin typeface="Comic Sans MS" panose="030F0702030302020204" pitchFamily="66" charset="0"/>
            </a:endParaRPr>
          </a:p>
          <a:p>
            <a:pPr marL="0" indent="0" algn="ctr">
              <a:buNone/>
            </a:pPr>
            <a:endParaRPr lang="en-GB" dirty="0" smtClean="0">
              <a:latin typeface="Comic Sans MS" panose="030F0702030302020204" pitchFamily="66" charset="0"/>
            </a:endParaRPr>
          </a:p>
          <a:p>
            <a:pPr marL="0" indent="0" algn="ctr">
              <a:buNone/>
            </a:pPr>
            <a:endParaRPr lang="en-GB" sz="2700" dirty="0">
              <a:latin typeface="Comic Sans MS" panose="030F0702030302020204" pitchFamily="66" charset="0"/>
            </a:endParaRPr>
          </a:p>
        </p:txBody>
      </p:sp>
      <p:sp>
        <p:nvSpPr>
          <p:cNvPr id="2" name="TextBox 1"/>
          <p:cNvSpPr txBox="1"/>
          <p:nvPr/>
        </p:nvSpPr>
        <p:spPr>
          <a:xfrm>
            <a:off x="381000" y="228600"/>
            <a:ext cx="8305800" cy="1938992"/>
          </a:xfrm>
          <a:prstGeom prst="rect">
            <a:avLst/>
          </a:prstGeom>
          <a:noFill/>
        </p:spPr>
        <p:txBody>
          <a:bodyPr wrap="square" rtlCol="0">
            <a:spAutoFit/>
          </a:bodyPr>
          <a:lstStyle/>
          <a:p>
            <a:r>
              <a:rPr lang="en-GB" sz="2400" dirty="0" smtClean="0">
                <a:latin typeface="Comic Sans MS" panose="030F0702030302020204" pitchFamily="66" charset="0"/>
              </a:rPr>
              <a:t>Create a background for your </a:t>
            </a:r>
            <a:r>
              <a:rPr lang="en-GB" sz="2400" dirty="0" smtClean="0">
                <a:latin typeface="Comic Sans MS" panose="030F0702030302020204" pitchFamily="66" charset="0"/>
              </a:rPr>
              <a:t>puppets. Use materials you have at home, outside or inside.</a:t>
            </a:r>
            <a:endParaRPr lang="en-GB" sz="2400" dirty="0" smtClean="0">
              <a:latin typeface="Comic Sans MS" panose="030F0702030302020204" pitchFamily="66" charset="0"/>
            </a:endParaRPr>
          </a:p>
          <a:p>
            <a:endParaRPr lang="en-GB" sz="2400" dirty="0">
              <a:latin typeface="Comic Sans MS" panose="030F0702030302020204" pitchFamily="66" charset="0"/>
            </a:endParaRPr>
          </a:p>
          <a:p>
            <a:r>
              <a:rPr lang="en-GB" sz="2400" dirty="0" smtClean="0">
                <a:latin typeface="Comic Sans MS" panose="030F0702030302020204" pitchFamily="66" charset="0"/>
              </a:rPr>
              <a:t>Choose a background or you can use something like this…..</a:t>
            </a:r>
            <a:endParaRPr lang="en-GB" sz="2400" dirty="0">
              <a:latin typeface="Comic Sans MS" panose="030F0702030302020204" pitchFamily="66"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9" y="2057400"/>
            <a:ext cx="4157731"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828800"/>
            <a:ext cx="4648200" cy="373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28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9" name="Rounded Rectangle 8"/>
          <p:cNvSpPr/>
          <p:nvPr/>
        </p:nvSpPr>
        <p:spPr>
          <a:xfrm>
            <a:off x="1550122" y="1295400"/>
            <a:ext cx="6445826" cy="838200"/>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62231" y="-685840"/>
            <a:ext cx="6858000" cy="2434503"/>
          </a:xfrm>
        </p:spPr>
        <p:txBody>
          <a:bodyPr>
            <a:normAutofit fontScale="90000"/>
          </a:bodyPr>
          <a:lstStyle/>
          <a:p>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smtClean="0">
                <a:latin typeface="Comic Sans MS" panose="030F0702030302020204" pitchFamily="66" charset="0"/>
              </a:rPr>
              <a:t/>
            </a:r>
            <a:br>
              <a:rPr lang="en-GB" dirty="0" smtClean="0">
                <a:latin typeface="Comic Sans MS" panose="030F0702030302020204" pitchFamily="66" charset="0"/>
              </a:rPr>
            </a:br>
            <a:r>
              <a:rPr lang="en-GB" dirty="0">
                <a:latin typeface="Comic Sans MS" panose="030F0702030302020204" pitchFamily="66" charset="0"/>
              </a:rPr>
              <a:t/>
            </a:r>
            <a:br>
              <a:rPr lang="en-GB" dirty="0">
                <a:latin typeface="Comic Sans MS" panose="030F0702030302020204" pitchFamily="66" charset="0"/>
              </a:rPr>
            </a:br>
            <a:r>
              <a:rPr lang="en-GB" u="sng" dirty="0" smtClean="0">
                <a:latin typeface="Comic Sans MS" panose="030F0702030302020204" pitchFamily="66" charset="0"/>
              </a:rPr>
              <a:t>Reading online</a:t>
            </a:r>
            <a:r>
              <a:rPr lang="en-GB" dirty="0" smtClean="0">
                <a:latin typeface="Comic Sans MS" panose="030F0702030302020204" pitchFamily="66" charset="0"/>
              </a:rPr>
              <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Subtitle 2"/>
          <p:cNvSpPr>
            <a:spLocks noGrp="1"/>
          </p:cNvSpPr>
          <p:nvPr>
            <p:ph type="subTitle" idx="1"/>
          </p:nvPr>
        </p:nvSpPr>
        <p:spPr>
          <a:xfrm>
            <a:off x="-409978" y="969818"/>
            <a:ext cx="10339876" cy="3262818"/>
          </a:xfrm>
        </p:spPr>
        <p:txBody>
          <a:bodyPr>
            <a:normAutofit fontScale="25000" lnSpcReduction="20000"/>
          </a:bodyPr>
          <a:lstStyle/>
          <a:p>
            <a:endParaRPr lang="en-GB" sz="8000" dirty="0">
              <a:latin typeface="Comic Sans MS" panose="030F0702030302020204" pitchFamily="66" charset="0"/>
            </a:endParaRPr>
          </a:p>
          <a:p>
            <a:r>
              <a:rPr lang="en-GB" sz="9600" b="1" dirty="0" smtClean="0">
                <a:solidFill>
                  <a:srgbClr val="FF3B3B"/>
                </a:solidFill>
                <a:latin typeface="Comic Sans MS" panose="030F0702030302020204" pitchFamily="66" charset="0"/>
              </a:rPr>
              <a:t>I’m so impressed with your reading Elves. </a:t>
            </a:r>
            <a:endParaRPr lang="en-GB" sz="9600" b="1" dirty="0">
              <a:solidFill>
                <a:srgbClr val="FF3B3B"/>
              </a:solidFill>
              <a:latin typeface="Comic Sans MS" panose="030F0702030302020204" pitchFamily="66" charset="0"/>
            </a:endParaRPr>
          </a:p>
          <a:p>
            <a:r>
              <a:rPr lang="en-GB" sz="9600" b="1" dirty="0" smtClean="0">
                <a:solidFill>
                  <a:srgbClr val="FF3B3B"/>
                </a:solidFill>
                <a:latin typeface="Comic Sans MS" panose="030F0702030302020204" pitchFamily="66" charset="0"/>
              </a:rPr>
              <a:t>You should be very proud of yourselves!</a:t>
            </a:r>
          </a:p>
          <a:p>
            <a:endParaRPr lang="en-GB" sz="9600" b="1" dirty="0" smtClean="0">
              <a:solidFill>
                <a:srgbClr val="00B0F0"/>
              </a:solidFill>
              <a:latin typeface="Comic Sans MS" panose="030F0702030302020204" pitchFamily="66" charset="0"/>
            </a:endParaRPr>
          </a:p>
          <a:p>
            <a:r>
              <a:rPr lang="en-GB" sz="9600" b="1" dirty="0" smtClean="0">
                <a:solidFill>
                  <a:schemeClr val="accent1">
                    <a:lumMod val="60000"/>
                    <a:lumOff val="40000"/>
                  </a:schemeClr>
                </a:solidFill>
                <a:latin typeface="Comic Sans MS" panose="030F0702030302020204" pitchFamily="66" charset="0"/>
              </a:rPr>
              <a:t>Please log on to Bug Club</a:t>
            </a:r>
          </a:p>
          <a:p>
            <a:r>
              <a:rPr lang="en-GB" sz="9600" b="1" dirty="0">
                <a:solidFill>
                  <a:schemeClr val="accent1">
                    <a:lumMod val="60000"/>
                    <a:lumOff val="40000"/>
                  </a:schemeClr>
                </a:solidFill>
                <a:latin typeface="Comic Sans MS" panose="030F0702030302020204" pitchFamily="66" charset="0"/>
              </a:rPr>
              <a:t>R</a:t>
            </a:r>
            <a:r>
              <a:rPr lang="en-GB" sz="9600" b="1" dirty="0" smtClean="0">
                <a:solidFill>
                  <a:schemeClr val="accent1">
                    <a:lumMod val="60000"/>
                    <a:lumOff val="40000"/>
                  </a:schemeClr>
                </a:solidFill>
                <a:latin typeface="Comic Sans MS" panose="030F0702030302020204" pitchFamily="66" charset="0"/>
              </a:rPr>
              <a:t>ead for at least 15 minutes.</a:t>
            </a:r>
          </a:p>
          <a:p>
            <a:r>
              <a:rPr lang="en-GB" sz="9600" b="1" dirty="0" smtClean="0">
                <a:solidFill>
                  <a:schemeClr val="accent1">
                    <a:lumMod val="60000"/>
                    <a:lumOff val="40000"/>
                  </a:schemeClr>
                </a:solidFill>
                <a:latin typeface="Comic Sans MS" panose="030F0702030302020204" pitchFamily="66" charset="0"/>
              </a:rPr>
              <a:t>            </a:t>
            </a:r>
          </a:p>
          <a:p>
            <a:r>
              <a:rPr lang="en-GB" sz="9600" b="1" dirty="0" smtClean="0">
                <a:solidFill>
                  <a:schemeClr val="accent1">
                    <a:lumMod val="60000"/>
                    <a:lumOff val="40000"/>
                  </a:schemeClr>
                </a:solidFill>
                <a:latin typeface="Comic Sans MS" panose="030F0702030302020204" pitchFamily="66" charset="0"/>
              </a:rPr>
              <a:t>  Please read the key words inside the front cover first.</a:t>
            </a:r>
          </a:p>
          <a:p>
            <a:r>
              <a:rPr lang="en-GB" sz="9600" b="1" dirty="0" smtClean="0">
                <a:solidFill>
                  <a:schemeClr val="accent1">
                    <a:lumMod val="60000"/>
                    <a:lumOff val="40000"/>
                  </a:schemeClr>
                </a:solidFill>
                <a:latin typeface="Comic Sans MS" panose="030F0702030302020204" pitchFamily="66" charset="0"/>
              </a:rPr>
              <a:t>When you find the bug questions, click and complete them.</a:t>
            </a:r>
          </a:p>
          <a:p>
            <a:endParaRPr lang="en-GB" sz="9600" b="1" dirty="0">
              <a:solidFill>
                <a:schemeClr val="accent1">
                  <a:lumMod val="60000"/>
                  <a:lumOff val="40000"/>
                </a:schemeClr>
              </a:solidFill>
              <a:latin typeface="Comic Sans MS" panose="030F0702030302020204" pitchFamily="66" charset="0"/>
            </a:endParaRPr>
          </a:p>
          <a:p>
            <a:r>
              <a:rPr lang="en-GB" sz="9600" b="1" dirty="0" smtClean="0">
                <a:solidFill>
                  <a:schemeClr val="accent1">
                    <a:lumMod val="60000"/>
                    <a:lumOff val="40000"/>
                  </a:schemeClr>
                </a:solidFill>
                <a:latin typeface="Comic Sans MS" panose="030F0702030302020204" pitchFamily="66" charset="0"/>
              </a:rPr>
              <a:t> Please note down the books you’ve read in your reading</a:t>
            </a:r>
          </a:p>
          <a:p>
            <a:r>
              <a:rPr lang="en-GB" sz="9600" b="1" dirty="0">
                <a:solidFill>
                  <a:schemeClr val="accent1">
                    <a:lumMod val="60000"/>
                    <a:lumOff val="40000"/>
                  </a:schemeClr>
                </a:solidFill>
                <a:latin typeface="Comic Sans MS" panose="030F0702030302020204" pitchFamily="66" charset="0"/>
              </a:rPr>
              <a:t>r</a:t>
            </a:r>
            <a:r>
              <a:rPr lang="en-GB" sz="9600" b="1" dirty="0" smtClean="0">
                <a:solidFill>
                  <a:schemeClr val="accent1">
                    <a:lumMod val="60000"/>
                    <a:lumOff val="40000"/>
                  </a:schemeClr>
                </a:solidFill>
                <a:latin typeface="Comic Sans MS" panose="030F0702030302020204" pitchFamily="66" charset="0"/>
              </a:rPr>
              <a:t>ecord book.</a:t>
            </a:r>
            <a:endParaRPr lang="en-GB" sz="9600" b="1" dirty="0">
              <a:solidFill>
                <a:schemeClr val="accent1">
                  <a:lumMod val="60000"/>
                  <a:lumOff val="40000"/>
                </a:schemeClr>
              </a:solidFill>
              <a:latin typeface="Comic Sans MS" panose="030F0702030302020204" pitchFamily="66" charset="0"/>
            </a:endParaRPr>
          </a:p>
          <a:p>
            <a:endParaRPr lang="en-GB" sz="2000" dirty="0" smtClean="0">
              <a:solidFill>
                <a:schemeClr val="accent1">
                  <a:lumMod val="60000"/>
                  <a:lumOff val="40000"/>
                </a:schemeClr>
              </a:solidFill>
              <a:latin typeface="Comic Sans MS" panose="030F0702030302020204" pitchFamily="66" charset="0"/>
            </a:endParaRPr>
          </a:p>
          <a:p>
            <a:r>
              <a:rPr lang="en-GB" sz="2000" dirty="0" smtClean="0">
                <a:latin typeface="Comic Sans MS" panose="030F0702030302020204" pitchFamily="66" charset="0"/>
              </a:rPr>
              <a:t> </a:t>
            </a:r>
            <a:endParaRPr lang="en-GB" sz="2000" dirty="0">
              <a:latin typeface="Comic Sans MS" panose="030F0702030302020204"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61135"/>
            <a:ext cx="1593416" cy="10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438400" y="6132019"/>
            <a:ext cx="4669270" cy="646331"/>
          </a:xfrm>
          <a:prstGeom prst="rect">
            <a:avLst/>
          </a:prstGeom>
          <a:solidFill>
            <a:srgbClr val="D1B2E8"/>
          </a:solidFill>
          <a:ln>
            <a:solidFill>
              <a:srgbClr val="D1B2E8"/>
            </a:solidFill>
          </a:ln>
        </p:spPr>
        <p:txBody>
          <a:bodyPr wrap="square" rtlCol="0">
            <a:spAutoFit/>
          </a:bodyPr>
          <a:lstStyle/>
          <a:p>
            <a:r>
              <a:rPr lang="en-GB" dirty="0">
                <a:latin typeface="Comic Sans MS" panose="030F0702030302020204" pitchFamily="66" charset="0"/>
              </a:rPr>
              <a:t>Y</a:t>
            </a:r>
            <a:r>
              <a:rPr lang="en-GB" dirty="0" smtClean="0">
                <a:latin typeface="Comic Sans MS" panose="030F0702030302020204" pitchFamily="66" charset="0"/>
              </a:rPr>
              <a:t>our personal login details are on the inside of your reading record book.</a:t>
            </a:r>
            <a:endParaRPr lang="en-GB" dirty="0">
              <a:latin typeface="Comic Sans MS" panose="030F0702030302020204" pitchFamily="66"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677" y="161135"/>
            <a:ext cx="1877579"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descr="Genie | The Scar Chronicles Wiki | Fandom">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231" y="5056909"/>
            <a:ext cx="1264182" cy="154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128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dirty="0"/>
          </a:p>
        </p:txBody>
      </p:sp>
      <p:pic>
        <p:nvPicPr>
          <p:cNvPr id="5" name="Picture 4"/>
          <p:cNvPicPr>
            <a:picLocks noChangeAspect="1"/>
          </p:cNvPicPr>
          <p:nvPr/>
        </p:nvPicPr>
        <p:blipFill>
          <a:blip r:embed="rId2"/>
          <a:stretch>
            <a:fillRect/>
          </a:stretch>
        </p:blipFill>
        <p:spPr>
          <a:xfrm>
            <a:off x="0" y="0"/>
            <a:ext cx="9144000" cy="6794938"/>
          </a:xfrm>
          <a:prstGeom prst="rect">
            <a:avLst/>
          </a:prstGeom>
          <a:solidFill>
            <a:srgbClr val="66FFFF"/>
          </a:solidFill>
          <a:effectLst>
            <a:glow rad="127000">
              <a:schemeClr val="accent1">
                <a:alpha val="20000"/>
              </a:schemeClr>
            </a:glow>
            <a:softEdge rad="584200"/>
          </a:effectLst>
        </p:spPr>
      </p:pic>
      <p:sp>
        <p:nvSpPr>
          <p:cNvPr id="6" name="TextBox 5"/>
          <p:cNvSpPr txBox="1"/>
          <p:nvPr/>
        </p:nvSpPr>
        <p:spPr>
          <a:xfrm>
            <a:off x="1069521" y="1752600"/>
            <a:ext cx="7486651" cy="2862322"/>
          </a:xfrm>
          <a:prstGeom prst="rect">
            <a:avLst/>
          </a:prstGeom>
          <a:solidFill>
            <a:schemeClr val="bg1"/>
          </a:solidFill>
        </p:spPr>
        <p:txBody>
          <a:bodyPr wrap="square" rtlCol="0">
            <a:spAutoFit/>
          </a:bodyPr>
          <a:lstStyle/>
          <a:p>
            <a:pPr algn="ctr"/>
            <a:r>
              <a:rPr lang="en-GB" b="1" u="sng" dirty="0" smtClean="0">
                <a:solidFill>
                  <a:srgbClr val="00B0F0"/>
                </a:solidFill>
                <a:latin typeface="Comic Sans MS" panose="030F0702030302020204" pitchFamily="66" charset="0"/>
              </a:rPr>
              <a:t>Are you ready to Battle? </a:t>
            </a:r>
          </a:p>
          <a:p>
            <a:pPr algn="ctr"/>
            <a:r>
              <a:rPr lang="en-GB" dirty="0" smtClean="0">
                <a:solidFill>
                  <a:srgbClr val="00B0F0"/>
                </a:solidFill>
                <a:latin typeface="Comic Sans MS" panose="030F0702030302020204" pitchFamily="66" charset="0"/>
              </a:rPr>
              <a:t>Back by popular demand – The Battles will begin 8.30am to 2pm on Tuesday 16</a:t>
            </a:r>
            <a:r>
              <a:rPr lang="en-GB" baseline="30000" dirty="0" smtClean="0">
                <a:solidFill>
                  <a:srgbClr val="00B0F0"/>
                </a:solidFill>
                <a:latin typeface="Comic Sans MS" panose="030F0702030302020204" pitchFamily="66" charset="0"/>
              </a:rPr>
              <a:t>th</a:t>
            </a:r>
            <a:r>
              <a:rPr lang="en-GB" dirty="0" smtClean="0">
                <a:solidFill>
                  <a:srgbClr val="00B0F0"/>
                </a:solidFill>
                <a:latin typeface="Comic Sans MS" panose="030F0702030302020204" pitchFamily="66" charset="0"/>
              </a:rPr>
              <a:t> June and every Tuesday until the end of term.  Therefore, practise your tables to  build up your timetable strength and become the Times Tables Legends you are! </a:t>
            </a:r>
          </a:p>
          <a:p>
            <a:pPr algn="ctr"/>
            <a:r>
              <a:rPr lang="en-GB" dirty="0" smtClean="0">
                <a:latin typeface="Comic Sans MS" panose="030F0702030302020204" pitchFamily="66" charset="0"/>
                <a:hlinkClick r:id="rId3"/>
              </a:rPr>
              <a:t>https://ttrockstars.com/</a:t>
            </a:r>
            <a:endParaRPr lang="en-GB" dirty="0" smtClean="0">
              <a:latin typeface="Comic Sans MS" panose="030F0702030302020204" pitchFamily="66" charset="0"/>
            </a:endParaRPr>
          </a:p>
          <a:p>
            <a:pPr algn="ctr"/>
            <a:r>
              <a:rPr lang="en-GB" dirty="0" smtClean="0">
                <a:solidFill>
                  <a:srgbClr val="00B0F0"/>
                </a:solidFill>
                <a:latin typeface="Comic Sans MS" panose="030F0702030302020204" pitchFamily="66" charset="0"/>
              </a:rPr>
              <a:t>This battle is for the whole school. This is an optional activity and Year One children are just beginning to learn about multiplication and division. If your child is beginning to practise, they may like to give it a go. Good luck!</a:t>
            </a:r>
            <a:endParaRPr lang="en-GB"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21783864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1066800" y="931055"/>
            <a:ext cx="69373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a:solidFill>
                  <a:srgbClr val="1C1C1C"/>
                </a:solidFill>
                <a:latin typeface="Twinkl Light" pitchFamily="2" charset="0"/>
                <a:ea typeface="Sassoon Infant Rg" pitchFamily="50" charset="0"/>
                <a:cs typeface="Sassoon Infant Rg" pitchFamily="50" charset="0"/>
              </a:defRPr>
            </a:lvl1pPr>
            <a:lvl2pPr marL="742950" indent="-285750">
              <a:lnSpc>
                <a:spcPct val="90000"/>
              </a:lnSpc>
              <a:spcBef>
                <a:spcPts val="500"/>
              </a:spcBef>
              <a:buFont typeface="Arial" pitchFamily="34" charset="0"/>
              <a:buChar char="•"/>
              <a:defRPr sz="1600">
                <a:solidFill>
                  <a:srgbClr val="1C1C1C"/>
                </a:solidFill>
                <a:latin typeface="Twinkl Light" pitchFamily="2" charset="0"/>
                <a:ea typeface="Sassoon Infant Rg" pitchFamily="50" charset="0"/>
                <a:cs typeface="Sassoon Infant Rg" pitchFamily="50" charset="0"/>
              </a:defRPr>
            </a:lvl2pPr>
            <a:lvl3pPr marL="11430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3pPr>
            <a:lvl4pPr marL="16002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4pPr>
            <a:lvl5pPr marL="20574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9pPr>
          </a:lstStyle>
          <a:p>
            <a:pPr algn="ctr" fontAlgn="base">
              <a:lnSpc>
                <a:spcPct val="100000"/>
              </a:lnSpc>
              <a:spcBef>
                <a:spcPct val="0"/>
              </a:spcBef>
              <a:spcAft>
                <a:spcPct val="0"/>
              </a:spcAft>
              <a:buFontTx/>
              <a:buNone/>
              <a:defRPr/>
            </a:pPr>
            <a:r>
              <a:rPr lang="en-GB" altLang="en-US" sz="2800" b="1" dirty="0" smtClean="0">
                <a:solidFill>
                  <a:srgbClr val="92D050"/>
                </a:solidFill>
                <a:latin typeface="Comic Sans MS" panose="030F0702030302020204" pitchFamily="66" charset="0"/>
              </a:rPr>
              <a:t>I’m looking forward to seeing lots of you at our Storytime Zoom session at 11.00 this morning.</a:t>
            </a:r>
          </a:p>
        </p:txBody>
      </p:sp>
      <p:sp>
        <p:nvSpPr>
          <p:cNvPr id="17411" name="TextBox 4"/>
          <p:cNvSpPr txBox="1">
            <a:spLocks noChangeArrowheads="1"/>
          </p:cNvSpPr>
          <p:nvPr/>
        </p:nvSpPr>
        <p:spPr bwMode="auto">
          <a:xfrm>
            <a:off x="974727" y="3986218"/>
            <a:ext cx="69088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a:solidFill>
                  <a:srgbClr val="1C1C1C"/>
                </a:solidFill>
                <a:latin typeface="Twinkl Light" pitchFamily="2" charset="0"/>
                <a:ea typeface="Sassoon Infant Rg" pitchFamily="50" charset="0"/>
                <a:cs typeface="Sassoon Infant Rg" pitchFamily="50" charset="0"/>
              </a:defRPr>
            </a:lvl1pPr>
            <a:lvl2pPr marL="742950" indent="-285750">
              <a:lnSpc>
                <a:spcPct val="90000"/>
              </a:lnSpc>
              <a:spcBef>
                <a:spcPts val="500"/>
              </a:spcBef>
              <a:buFont typeface="Arial" pitchFamily="34" charset="0"/>
              <a:buChar char="•"/>
              <a:defRPr sz="1600">
                <a:solidFill>
                  <a:srgbClr val="1C1C1C"/>
                </a:solidFill>
                <a:latin typeface="Twinkl Light" pitchFamily="2" charset="0"/>
                <a:ea typeface="Sassoon Infant Rg" pitchFamily="50" charset="0"/>
                <a:cs typeface="Sassoon Infant Rg" pitchFamily="50" charset="0"/>
              </a:defRPr>
            </a:lvl2pPr>
            <a:lvl3pPr marL="11430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3pPr>
            <a:lvl4pPr marL="16002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4pPr>
            <a:lvl5pPr marL="20574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9pPr>
          </a:lstStyle>
          <a:p>
            <a:pPr algn="ctr" fontAlgn="base">
              <a:lnSpc>
                <a:spcPct val="100000"/>
              </a:lnSpc>
              <a:spcBef>
                <a:spcPct val="0"/>
              </a:spcBef>
              <a:spcAft>
                <a:spcPct val="0"/>
              </a:spcAft>
              <a:buFontTx/>
              <a:buNone/>
              <a:defRPr/>
            </a:pPr>
            <a:r>
              <a:rPr lang="en-GB" altLang="en-US" sz="2800" b="1" dirty="0" smtClean="0">
                <a:solidFill>
                  <a:srgbClr val="FFC000"/>
                </a:solidFill>
                <a:latin typeface="Comic Sans MS" panose="030F0702030302020204" pitchFamily="66" charset="0"/>
              </a:rPr>
              <a:t>Watch the animation on the next slide to remind yourself of how to keep safe online.</a:t>
            </a:r>
          </a:p>
        </p:txBody>
      </p:sp>
      <p:pic>
        <p:nvPicPr>
          <p:cNvPr id="17412" name="Picture 10" descr="Using Zoom for your Clients in Therapy » The Therapists Networ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553670"/>
            <a:ext cx="2470234" cy="1432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Reception: ICT Lesson! | rainbow-montessori-school.co.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5918200"/>
            <a:ext cx="3644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19788"/>
            <a:ext cx="3646488" cy="93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2590338"/>
            <a:ext cx="2049958" cy="1359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1465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Rectangle 2"/>
          <p:cNvSpPr/>
          <p:nvPr/>
        </p:nvSpPr>
        <p:spPr>
          <a:xfrm>
            <a:off x="3542929" y="2803733"/>
            <a:ext cx="1789272" cy="830997"/>
          </a:xfrm>
          <a:prstGeom prst="rect">
            <a:avLst/>
          </a:prstGeom>
        </p:spPr>
        <p:txBody>
          <a:bodyPr wrap="none">
            <a:spAutoFit/>
          </a:bodyPr>
          <a:lstStyle/>
          <a:p>
            <a:r>
              <a:rPr lang="en-GB" sz="4800" u="sng" dirty="0" smtClean="0">
                <a:solidFill>
                  <a:srgbClr val="000000"/>
                </a:solidFill>
              </a:rPr>
              <a:t>PSHE</a:t>
            </a:r>
            <a:endParaRPr lang="en-GB" sz="4800" dirty="0">
              <a:solidFill>
                <a:srgbClr val="000000"/>
              </a:solidFill>
            </a:endParaRPr>
          </a:p>
        </p:txBody>
      </p:sp>
      <p:sp>
        <p:nvSpPr>
          <p:cNvPr id="4" name="Rectangle 3"/>
          <p:cNvSpPr/>
          <p:nvPr/>
        </p:nvSpPr>
        <p:spPr>
          <a:xfrm>
            <a:off x="990600" y="3962400"/>
            <a:ext cx="7620000" cy="1569660"/>
          </a:xfrm>
          <a:prstGeom prst="rect">
            <a:avLst/>
          </a:prstGeom>
        </p:spPr>
        <p:txBody>
          <a:bodyPr wrap="square">
            <a:spAutoFit/>
          </a:bodyPr>
          <a:lstStyle/>
          <a:p>
            <a:r>
              <a:rPr lang="en-GB" sz="2400" dirty="0" smtClean="0">
                <a:solidFill>
                  <a:srgbClr val="0070C0"/>
                </a:solidFill>
                <a:latin typeface="Comic Sans MS" panose="030F0702030302020204" pitchFamily="66" charset="0"/>
              </a:rPr>
              <a:t>Talking to the people in our household is always a  good thing to do and helps us to understand some of the new things that are happening in our lives at the moment.</a:t>
            </a:r>
            <a:endParaRPr lang="en-GB" sz="2400" dirty="0">
              <a:solidFill>
                <a:srgbClr val="0070C0"/>
              </a:solidFill>
              <a:latin typeface="Comic Sans MS" panose="030F0702030302020204" pitchFamily="66" charset="0"/>
            </a:endParaRPr>
          </a:p>
        </p:txBody>
      </p:sp>
      <p:pic>
        <p:nvPicPr>
          <p:cNvPr id="1026" name="Picture 2" descr="St Joseph's Catholic Primary, Brighton - PSH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6553" y="102097"/>
            <a:ext cx="2422023"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61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EEDE10-E5A2-D14A-A90C-E4EB28D315E7}"/>
              </a:ext>
            </a:extLst>
          </p:cNvPr>
          <p:cNvSpPr>
            <a:spLocks noGrp="1"/>
          </p:cNvSpPr>
          <p:nvPr>
            <p:ph type="ctrTitle"/>
          </p:nvPr>
        </p:nvSpPr>
        <p:spPr>
          <a:xfrm>
            <a:off x="628650" y="5007769"/>
            <a:ext cx="7886700" cy="616745"/>
          </a:xfrm>
        </p:spPr>
        <p:txBody>
          <a:bodyPr vert="horz" lIns="68580" tIns="34290" rIns="68580" bIns="34290" rtlCol="0" anchor="ctr">
            <a:normAutofit/>
          </a:bodyPr>
          <a:lstStyle/>
          <a:p>
            <a:r>
              <a:rPr lang="en-US" sz="3300" dirty="0">
                <a:solidFill>
                  <a:srgbClr val="002060"/>
                </a:solidFill>
                <a:latin typeface="Comic Sans MS" panose="030F0902030302020204" pitchFamily="66" charset="0"/>
              </a:rPr>
              <a:t>Who are you?</a:t>
            </a:r>
          </a:p>
        </p:txBody>
      </p:sp>
      <p:pic>
        <p:nvPicPr>
          <p:cNvPr id="3" name="Picture 2"/>
          <p:cNvPicPr>
            <a:picLocks noChangeAspect="1"/>
          </p:cNvPicPr>
          <p:nvPr/>
        </p:nvPicPr>
        <p:blipFill>
          <a:blip r:embed="rId2"/>
          <a:stretch>
            <a:fillRect/>
          </a:stretch>
        </p:blipFill>
        <p:spPr>
          <a:xfrm>
            <a:off x="1603169" y="928503"/>
            <a:ext cx="6083135" cy="4090908"/>
          </a:xfrm>
          <a:prstGeom prst="rect">
            <a:avLst/>
          </a:prstGeom>
        </p:spPr>
      </p:pic>
    </p:spTree>
    <p:extLst>
      <p:ext uri="{BB962C8B-B14F-4D97-AF65-F5344CB8AC3E}">
        <p14:creationId xmlns:p14="http://schemas.microsoft.com/office/powerpoint/2010/main" val="2873926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1"/>
            <a:ext cx="9144000" cy="51434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4" name="Picture 3">
            <a:extLst>
              <a:ext uri="{FF2B5EF4-FFF2-40B4-BE49-F238E27FC236}">
                <a16:creationId xmlns:a16="http://schemas.microsoft.com/office/drawing/2014/main" xmlns="" id="{65A35588-778E-A04A-96F1-E9700B307214}"/>
              </a:ext>
            </a:extLst>
          </p:cNvPr>
          <p:cNvPicPr>
            <a:picLocks noChangeAspect="1"/>
          </p:cNvPicPr>
          <p:nvPr/>
        </p:nvPicPr>
        <p:blipFill rotWithShape="1">
          <a:blip r:embed="rId2">
            <a:alphaModFix amt="50000"/>
          </a:blip>
          <a:srcRect t="9646" b="14083"/>
          <a:stretch/>
        </p:blipFill>
        <p:spPr>
          <a:xfrm>
            <a:off x="15" y="857251"/>
            <a:ext cx="9143985" cy="5143499"/>
          </a:xfrm>
          <a:prstGeom prst="rect">
            <a:avLst/>
          </a:prstGeom>
        </p:spPr>
      </p:pic>
      <p:sp>
        <p:nvSpPr>
          <p:cNvPr id="2" name="Title 1">
            <a:extLst>
              <a:ext uri="{FF2B5EF4-FFF2-40B4-BE49-F238E27FC236}">
                <a16:creationId xmlns:a16="http://schemas.microsoft.com/office/drawing/2014/main" xmlns="" id="{98E66B87-AD7E-B74C-9F2A-7619ED3500C3}"/>
              </a:ext>
            </a:extLst>
          </p:cNvPr>
          <p:cNvSpPr>
            <a:spLocks noGrp="1"/>
          </p:cNvSpPr>
          <p:nvPr>
            <p:ph type="title"/>
          </p:nvPr>
        </p:nvSpPr>
        <p:spPr>
          <a:xfrm>
            <a:off x="1143000" y="1699021"/>
            <a:ext cx="6858000" cy="2175389"/>
          </a:xfrm>
        </p:spPr>
        <p:txBody>
          <a:bodyPr vert="horz" lIns="68580" tIns="34290" rIns="68580" bIns="34290" rtlCol="0" anchor="b">
            <a:normAutofit/>
          </a:bodyPr>
          <a:lstStyle/>
          <a:p>
            <a:pPr algn="ctr"/>
            <a:r>
              <a:rPr lang="en-US" sz="4500" dirty="0">
                <a:solidFill>
                  <a:srgbClr val="FFFFFF"/>
                </a:solidFill>
                <a:latin typeface="Comic Sans MS" panose="030F0902030302020204" pitchFamily="66" charset="0"/>
              </a:rPr>
              <a:t>What is it like to be YOU in the World?</a:t>
            </a:r>
          </a:p>
        </p:txBody>
      </p:sp>
    </p:spTree>
    <p:extLst>
      <p:ext uri="{BB962C8B-B14F-4D97-AF65-F5344CB8AC3E}">
        <p14:creationId xmlns:p14="http://schemas.microsoft.com/office/powerpoint/2010/main" val="62564767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1B4B79F-0034-4A46-92DD-221AC6FA426D}"/>
              </a:ext>
            </a:extLst>
          </p:cNvPr>
          <p:cNvSpPr>
            <a:spLocks noGrp="1"/>
          </p:cNvSpPr>
          <p:nvPr>
            <p:ph idx="1"/>
          </p:nvPr>
        </p:nvSpPr>
        <p:spPr>
          <a:xfrm>
            <a:off x="181303" y="1014799"/>
            <a:ext cx="8765627" cy="4800707"/>
          </a:xfrm>
        </p:spPr>
        <p:txBody>
          <a:bodyPr>
            <a:normAutofit lnSpcReduction="10000"/>
          </a:bodyPr>
          <a:lstStyle/>
          <a:p>
            <a:pPr marL="0" indent="0">
              <a:buNone/>
            </a:pPr>
            <a:r>
              <a:rPr lang="en-GB" dirty="0">
                <a:solidFill>
                  <a:srgbClr val="002060"/>
                </a:solidFill>
                <a:latin typeface="Comic Sans MS" panose="030F0902030302020204" pitchFamily="66" charset="0"/>
              </a:rPr>
              <a:t>Create a list with your name, your favourite game, favourite music and favourite </a:t>
            </a:r>
            <a:r>
              <a:rPr lang="en-GB" dirty="0" smtClean="0">
                <a:solidFill>
                  <a:srgbClr val="002060"/>
                </a:solidFill>
                <a:latin typeface="Comic Sans MS" panose="030F0902030302020204" pitchFamily="66" charset="0"/>
              </a:rPr>
              <a:t>toy.</a:t>
            </a:r>
            <a:r>
              <a:rPr lang="en-GB" dirty="0">
                <a:solidFill>
                  <a:srgbClr val="002060"/>
                </a:solidFill>
                <a:latin typeface="Comic Sans MS" panose="030F0902030302020204" pitchFamily="66" charset="0"/>
              </a:rPr>
              <a:t> </a:t>
            </a: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r>
              <a:rPr lang="en-GB" dirty="0">
                <a:solidFill>
                  <a:srgbClr val="002060"/>
                </a:solidFill>
                <a:latin typeface="Comic Sans MS" panose="030F0902030302020204" pitchFamily="66" charset="0"/>
              </a:rPr>
              <a:t>You could add your best thing about weekends, your future ambition and a dream for our future world. </a:t>
            </a: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endParaRPr lang="en-GB" dirty="0">
              <a:solidFill>
                <a:srgbClr val="002060"/>
              </a:solidFill>
              <a:latin typeface="Comic Sans MS" panose="030F0902030302020204" pitchFamily="66" charset="0"/>
            </a:endParaRPr>
          </a:p>
          <a:p>
            <a:pPr marL="0" indent="0">
              <a:buNone/>
            </a:pPr>
            <a:r>
              <a:rPr lang="en-GB" dirty="0">
                <a:solidFill>
                  <a:srgbClr val="002060"/>
                </a:solidFill>
                <a:latin typeface="Comic Sans MS" panose="030F0902030302020204" pitchFamily="66" charset="0"/>
              </a:rPr>
              <a:t>Record your ideas with drawings, sound, photography or video.  </a:t>
            </a:r>
            <a:br>
              <a:rPr lang="en-GB" dirty="0">
                <a:solidFill>
                  <a:srgbClr val="002060"/>
                </a:solidFill>
                <a:latin typeface="Comic Sans MS" panose="030F0902030302020204" pitchFamily="66" charset="0"/>
              </a:rPr>
            </a:br>
            <a:r>
              <a:rPr lang="en-GB" dirty="0">
                <a:solidFill>
                  <a:srgbClr val="002060"/>
                </a:solidFill>
                <a:latin typeface="Comic Sans MS" panose="030F0902030302020204" pitchFamily="66" charset="0"/>
              </a:rPr>
              <a:t>There are many things that make you different to other people. </a:t>
            </a:r>
          </a:p>
        </p:txBody>
      </p:sp>
      <p:pic>
        <p:nvPicPr>
          <p:cNvPr id="4" name="Picture 3">
            <a:extLst>
              <a:ext uri="{FF2B5EF4-FFF2-40B4-BE49-F238E27FC236}">
                <a16:creationId xmlns:a16="http://schemas.microsoft.com/office/drawing/2014/main" xmlns="" id="{E7A2CECC-604D-754E-A73F-05EC7A781129}"/>
              </a:ext>
            </a:extLst>
          </p:cNvPr>
          <p:cNvPicPr>
            <a:picLocks noChangeAspect="1"/>
          </p:cNvPicPr>
          <p:nvPr/>
        </p:nvPicPr>
        <p:blipFill>
          <a:blip r:embed="rId2"/>
          <a:stretch>
            <a:fillRect/>
          </a:stretch>
        </p:blipFill>
        <p:spPr>
          <a:xfrm>
            <a:off x="324364" y="1564689"/>
            <a:ext cx="2085074" cy="1390049"/>
          </a:xfrm>
          <a:prstGeom prst="rect">
            <a:avLst/>
          </a:prstGeom>
        </p:spPr>
      </p:pic>
      <p:pic>
        <p:nvPicPr>
          <p:cNvPr id="5" name="Picture 4">
            <a:extLst>
              <a:ext uri="{FF2B5EF4-FFF2-40B4-BE49-F238E27FC236}">
                <a16:creationId xmlns:a16="http://schemas.microsoft.com/office/drawing/2014/main" xmlns="" id="{25F6BC21-1ED5-3A44-B3CD-84FB2B02222C}"/>
              </a:ext>
            </a:extLst>
          </p:cNvPr>
          <p:cNvPicPr>
            <a:picLocks noChangeAspect="1"/>
          </p:cNvPicPr>
          <p:nvPr/>
        </p:nvPicPr>
        <p:blipFill>
          <a:blip r:embed="rId3"/>
          <a:stretch>
            <a:fillRect/>
          </a:stretch>
        </p:blipFill>
        <p:spPr>
          <a:xfrm>
            <a:off x="5611860" y="1574704"/>
            <a:ext cx="2092712" cy="1390049"/>
          </a:xfrm>
          <a:prstGeom prst="rect">
            <a:avLst/>
          </a:prstGeom>
        </p:spPr>
      </p:pic>
      <p:pic>
        <p:nvPicPr>
          <p:cNvPr id="7" name="Picture 6">
            <a:extLst>
              <a:ext uri="{FF2B5EF4-FFF2-40B4-BE49-F238E27FC236}">
                <a16:creationId xmlns:a16="http://schemas.microsoft.com/office/drawing/2014/main" xmlns="" id="{A959A383-DFD3-FE45-8922-5FEC550E2D6A}"/>
              </a:ext>
            </a:extLst>
          </p:cNvPr>
          <p:cNvPicPr>
            <a:picLocks noChangeAspect="1"/>
          </p:cNvPicPr>
          <p:nvPr/>
        </p:nvPicPr>
        <p:blipFill>
          <a:blip r:embed="rId4"/>
          <a:stretch>
            <a:fillRect/>
          </a:stretch>
        </p:blipFill>
        <p:spPr>
          <a:xfrm>
            <a:off x="5583722" y="3609278"/>
            <a:ext cx="1930615" cy="1400064"/>
          </a:xfrm>
          <a:prstGeom prst="rect">
            <a:avLst/>
          </a:prstGeom>
        </p:spPr>
      </p:pic>
      <p:pic>
        <p:nvPicPr>
          <p:cNvPr id="8" name="Picture 7">
            <a:extLst>
              <a:ext uri="{FF2B5EF4-FFF2-40B4-BE49-F238E27FC236}">
                <a16:creationId xmlns:a16="http://schemas.microsoft.com/office/drawing/2014/main" xmlns="" id="{9A8049F1-E7F2-F943-AF7D-AC5AD6D4B166}"/>
              </a:ext>
            </a:extLst>
          </p:cNvPr>
          <p:cNvPicPr>
            <a:picLocks noChangeAspect="1"/>
          </p:cNvPicPr>
          <p:nvPr/>
        </p:nvPicPr>
        <p:blipFill>
          <a:blip r:embed="rId5"/>
          <a:stretch>
            <a:fillRect/>
          </a:stretch>
        </p:blipFill>
        <p:spPr>
          <a:xfrm>
            <a:off x="324364" y="3609277"/>
            <a:ext cx="2085074" cy="1384490"/>
          </a:xfrm>
          <a:prstGeom prst="rect">
            <a:avLst/>
          </a:prstGeom>
        </p:spPr>
      </p:pic>
      <p:pic>
        <p:nvPicPr>
          <p:cNvPr id="9" name="Picture 8">
            <a:extLst>
              <a:ext uri="{FF2B5EF4-FFF2-40B4-BE49-F238E27FC236}">
                <a16:creationId xmlns:a16="http://schemas.microsoft.com/office/drawing/2014/main" xmlns="" id="{6E93EB2A-9E85-0D46-B2C9-8FDC25FD8E2A}"/>
              </a:ext>
            </a:extLst>
          </p:cNvPr>
          <p:cNvPicPr>
            <a:picLocks noChangeAspect="1"/>
          </p:cNvPicPr>
          <p:nvPr/>
        </p:nvPicPr>
        <p:blipFill>
          <a:blip r:embed="rId6"/>
          <a:stretch>
            <a:fillRect/>
          </a:stretch>
        </p:blipFill>
        <p:spPr>
          <a:xfrm>
            <a:off x="2960582" y="3609277"/>
            <a:ext cx="2085074" cy="1392830"/>
          </a:xfrm>
          <a:prstGeom prst="rect">
            <a:avLst/>
          </a:prstGeom>
        </p:spPr>
      </p:pic>
    </p:spTree>
    <p:extLst>
      <p:ext uri="{BB962C8B-B14F-4D97-AF65-F5344CB8AC3E}">
        <p14:creationId xmlns:p14="http://schemas.microsoft.com/office/powerpoint/2010/main" val="457851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2F0DD1E-5C38-9840-B741-4999FCF73051}"/>
              </a:ext>
            </a:extLst>
          </p:cNvPr>
          <p:cNvSpPr>
            <a:spLocks noGrp="1"/>
          </p:cNvSpPr>
          <p:nvPr>
            <p:ph idx="1"/>
          </p:nvPr>
        </p:nvSpPr>
        <p:spPr>
          <a:xfrm>
            <a:off x="628650" y="1030672"/>
            <a:ext cx="7886700" cy="4459301"/>
          </a:xfrm>
        </p:spPr>
        <p:txBody>
          <a:bodyPr/>
          <a:lstStyle/>
          <a:p>
            <a:pPr marL="0" indent="0">
              <a:buNone/>
            </a:pPr>
            <a:r>
              <a:rPr lang="en-GB" dirty="0">
                <a:solidFill>
                  <a:srgbClr val="002060"/>
                </a:solidFill>
                <a:latin typeface="Comic Sans MS" panose="030F0902030302020204" pitchFamily="66" charset="0"/>
              </a:rPr>
              <a:t>There are also many things that make you the same. Some differences can be seen, and some cannot. Some similarities can be seen, and some cannot. </a:t>
            </a:r>
            <a:br>
              <a:rPr lang="en-GB" dirty="0">
                <a:solidFill>
                  <a:srgbClr val="002060"/>
                </a:solidFill>
                <a:latin typeface="Comic Sans MS" panose="030F0902030302020204" pitchFamily="66" charset="0"/>
              </a:rPr>
            </a:br>
            <a:r>
              <a:rPr lang="en-GB" dirty="0">
                <a:solidFill>
                  <a:srgbClr val="002060"/>
                </a:solidFill>
                <a:latin typeface="Comic Sans MS" panose="030F0902030302020204" pitchFamily="66" charset="0"/>
              </a:rPr>
              <a:t/>
            </a:r>
            <a:br>
              <a:rPr lang="en-GB" dirty="0">
                <a:solidFill>
                  <a:srgbClr val="002060"/>
                </a:solidFill>
                <a:latin typeface="Comic Sans MS" panose="030F0902030302020204" pitchFamily="66" charset="0"/>
              </a:rPr>
            </a:br>
            <a:r>
              <a:rPr lang="en-GB" dirty="0">
                <a:solidFill>
                  <a:srgbClr val="002060"/>
                </a:solidFill>
                <a:latin typeface="Comic Sans MS" panose="030F0902030302020204" pitchFamily="66" charset="0"/>
              </a:rPr>
              <a:t>Think for a minute about everything that makes you YOU, the visible and invisible things. </a:t>
            </a:r>
          </a:p>
          <a:p>
            <a:pPr marL="0" indent="0">
              <a:buNone/>
            </a:pPr>
            <a:endParaRPr lang="en-GB" dirty="0">
              <a:solidFill>
                <a:srgbClr val="002060"/>
              </a:solidFill>
              <a:latin typeface="Comic Sans MS" panose="030F0902030302020204" pitchFamily="66" charset="0"/>
            </a:endParaRPr>
          </a:p>
          <a:p>
            <a:pPr marL="0" indent="0">
              <a:buNone/>
            </a:pPr>
            <a:r>
              <a:rPr lang="en-GB" dirty="0">
                <a:solidFill>
                  <a:srgbClr val="002060"/>
                </a:solidFill>
                <a:latin typeface="Comic Sans MS" panose="030F0902030302020204" pitchFamily="66" charset="0"/>
              </a:rPr>
              <a:t>Make a mind map with you in the middle. List </a:t>
            </a:r>
            <a:r>
              <a:rPr lang="en-GB" dirty="0" smtClean="0">
                <a:solidFill>
                  <a:srgbClr val="002060"/>
                </a:solidFill>
                <a:latin typeface="Comic Sans MS" panose="030F0902030302020204" pitchFamily="66" charset="0"/>
              </a:rPr>
              <a:t>or draw everything </a:t>
            </a:r>
            <a:r>
              <a:rPr lang="en-GB" dirty="0">
                <a:solidFill>
                  <a:srgbClr val="002060"/>
                </a:solidFill>
                <a:latin typeface="Comic Sans MS" panose="030F0902030302020204" pitchFamily="66" charset="0"/>
              </a:rPr>
              <a:t>that makes you YOU!</a:t>
            </a:r>
          </a:p>
        </p:txBody>
      </p:sp>
      <p:sp>
        <p:nvSpPr>
          <p:cNvPr id="4" name="Oval 3">
            <a:extLst>
              <a:ext uri="{FF2B5EF4-FFF2-40B4-BE49-F238E27FC236}">
                <a16:creationId xmlns:a16="http://schemas.microsoft.com/office/drawing/2014/main" xmlns="" id="{0DE43AF4-FE58-894B-B704-B1E56F3C2466}"/>
              </a:ext>
            </a:extLst>
          </p:cNvPr>
          <p:cNvSpPr/>
          <p:nvPr/>
        </p:nvSpPr>
        <p:spPr>
          <a:xfrm>
            <a:off x="6180082" y="4112830"/>
            <a:ext cx="2112580" cy="938048"/>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GB" sz="1350" dirty="0">
                <a:solidFill>
                  <a:srgbClr val="002060"/>
                </a:solidFill>
                <a:latin typeface="Comic Sans MS" panose="030F0902030302020204" pitchFamily="66" charset="0"/>
              </a:rPr>
              <a:t>You</a:t>
            </a:r>
          </a:p>
        </p:txBody>
      </p:sp>
      <p:cxnSp>
        <p:nvCxnSpPr>
          <p:cNvPr id="6" name="Straight Connector 5">
            <a:extLst>
              <a:ext uri="{FF2B5EF4-FFF2-40B4-BE49-F238E27FC236}">
                <a16:creationId xmlns:a16="http://schemas.microsoft.com/office/drawing/2014/main" xmlns="" id="{6B3CF803-1E02-B94D-B045-8C03E0C871E5}"/>
              </a:ext>
            </a:extLst>
          </p:cNvPr>
          <p:cNvCxnSpPr>
            <a:cxnSpLocks/>
          </p:cNvCxnSpPr>
          <p:nvPr/>
        </p:nvCxnSpPr>
        <p:spPr>
          <a:xfrm flipH="1" flipV="1">
            <a:off x="5450928" y="3857225"/>
            <a:ext cx="949872" cy="41326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49453D3E-B496-AD44-8555-91FF0FE50815}"/>
              </a:ext>
            </a:extLst>
          </p:cNvPr>
          <p:cNvCxnSpPr>
            <a:cxnSpLocks/>
          </p:cNvCxnSpPr>
          <p:nvPr/>
        </p:nvCxnSpPr>
        <p:spPr>
          <a:xfrm flipH="1">
            <a:off x="5683470" y="4852639"/>
            <a:ext cx="717330" cy="70827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BD9AF72-901B-B843-A575-4DA4F4C4E930}"/>
              </a:ext>
            </a:extLst>
          </p:cNvPr>
          <p:cNvCxnSpPr>
            <a:cxnSpLocks/>
          </p:cNvCxnSpPr>
          <p:nvPr/>
        </p:nvCxnSpPr>
        <p:spPr>
          <a:xfrm flipH="1">
            <a:off x="8100520" y="3530675"/>
            <a:ext cx="622738" cy="73981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A6EE5ABF-8C3C-CD49-B039-E8735F2F99DD}"/>
              </a:ext>
            </a:extLst>
          </p:cNvPr>
          <p:cNvCxnSpPr>
            <a:cxnSpLocks/>
          </p:cNvCxnSpPr>
          <p:nvPr/>
        </p:nvCxnSpPr>
        <p:spPr>
          <a:xfrm>
            <a:off x="8051253" y="4867387"/>
            <a:ext cx="672005" cy="765645"/>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Rounded Rectangular Callout 15">
            <a:extLst>
              <a:ext uri="{FF2B5EF4-FFF2-40B4-BE49-F238E27FC236}">
                <a16:creationId xmlns:a16="http://schemas.microsoft.com/office/drawing/2014/main" xmlns="" id="{3628F5CE-C35A-AE47-94CB-DF3FE5CD3D64}"/>
              </a:ext>
            </a:extLst>
          </p:cNvPr>
          <p:cNvSpPr/>
          <p:nvPr/>
        </p:nvSpPr>
        <p:spPr>
          <a:xfrm>
            <a:off x="1647497" y="4270484"/>
            <a:ext cx="2246586" cy="979725"/>
          </a:xfrm>
          <a:prstGeom prst="wedgeRoundRectCallout">
            <a:avLst>
              <a:gd name="adj1" fmla="val 47939"/>
              <a:gd name="adj2" fmla="val 10755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GB" sz="1350" dirty="0">
                <a:solidFill>
                  <a:srgbClr val="002060"/>
                </a:solidFill>
                <a:latin typeface="Comic Sans MS" panose="030F0902030302020204" pitchFamily="66" charset="0"/>
              </a:rPr>
              <a:t>How many things can you think of that make you YOU?</a:t>
            </a:r>
          </a:p>
        </p:txBody>
      </p:sp>
    </p:spTree>
    <p:extLst>
      <p:ext uri="{BB962C8B-B14F-4D97-AF65-F5344CB8AC3E}">
        <p14:creationId xmlns:p14="http://schemas.microsoft.com/office/powerpoint/2010/main" val="7102143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1B2E8"/>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94627FB-7E98-DD4F-B358-44F142226C27}"/>
              </a:ext>
            </a:extLst>
          </p:cNvPr>
          <p:cNvSpPr>
            <a:spLocks noGrp="1"/>
          </p:cNvSpPr>
          <p:nvPr>
            <p:ph idx="1"/>
          </p:nvPr>
        </p:nvSpPr>
        <p:spPr>
          <a:xfrm>
            <a:off x="628650" y="1007023"/>
            <a:ext cx="7886700" cy="4482950"/>
          </a:xfrm>
        </p:spPr>
        <p:txBody>
          <a:bodyPr/>
          <a:lstStyle/>
          <a:p>
            <a:pPr marL="0" indent="0">
              <a:buNone/>
            </a:pPr>
            <a:r>
              <a:rPr lang="en-GB" dirty="0">
                <a:solidFill>
                  <a:srgbClr val="002060"/>
                </a:solidFill>
                <a:latin typeface="Comic Sans MS" panose="030F0902030302020204" pitchFamily="66" charset="0"/>
              </a:rPr>
              <a:t>Now think of a friend. Think about everything that makes them THEM, the visible and invisible things. </a:t>
            </a:r>
            <a:br>
              <a:rPr lang="en-GB" dirty="0">
                <a:solidFill>
                  <a:srgbClr val="002060"/>
                </a:solidFill>
                <a:latin typeface="Comic Sans MS" panose="030F0902030302020204" pitchFamily="66" charset="0"/>
              </a:rPr>
            </a:br>
            <a:r>
              <a:rPr lang="en-GB" dirty="0">
                <a:solidFill>
                  <a:srgbClr val="002060"/>
                </a:solidFill>
                <a:latin typeface="Comic Sans MS" panose="030F0902030302020204" pitchFamily="66" charset="0"/>
              </a:rPr>
              <a:t/>
            </a:r>
            <a:br>
              <a:rPr lang="en-GB" dirty="0">
                <a:solidFill>
                  <a:srgbClr val="002060"/>
                </a:solidFill>
                <a:latin typeface="Comic Sans MS" panose="030F0902030302020204" pitchFamily="66" charset="0"/>
              </a:rPr>
            </a:br>
            <a:r>
              <a:rPr lang="en-GB" dirty="0">
                <a:solidFill>
                  <a:srgbClr val="002060"/>
                </a:solidFill>
                <a:latin typeface="Comic Sans MS" panose="030F0902030302020204" pitchFamily="66" charset="0"/>
              </a:rPr>
              <a:t>Think for example of the clothes they like wearing or the things they carry with them, something nice they did for you or what </a:t>
            </a:r>
            <a:r>
              <a:rPr lang="en-GB" dirty="0" smtClean="0">
                <a:solidFill>
                  <a:srgbClr val="002060"/>
                </a:solidFill>
                <a:latin typeface="Comic Sans MS" panose="030F0902030302020204" pitchFamily="66" charset="0"/>
              </a:rPr>
              <a:t>games or toys </a:t>
            </a:r>
            <a:r>
              <a:rPr lang="en-GB" dirty="0">
                <a:solidFill>
                  <a:srgbClr val="002060"/>
                </a:solidFill>
                <a:latin typeface="Comic Sans MS" panose="030F0902030302020204" pitchFamily="66" charset="0"/>
              </a:rPr>
              <a:t>they like. </a:t>
            </a:r>
          </a:p>
          <a:p>
            <a:pPr marL="0" indent="0">
              <a:buNone/>
            </a:pPr>
            <a:endParaRPr lang="en-GB" dirty="0">
              <a:solidFill>
                <a:srgbClr val="002060"/>
              </a:solidFill>
              <a:latin typeface="Comic Sans MS" panose="030F0902030302020204" pitchFamily="66" charset="0"/>
            </a:endParaRPr>
          </a:p>
          <a:p>
            <a:pPr marL="0" indent="0">
              <a:buNone/>
            </a:pPr>
            <a:r>
              <a:rPr lang="en-GB" dirty="0">
                <a:solidFill>
                  <a:srgbClr val="002060"/>
                </a:solidFill>
                <a:latin typeface="Comic Sans MS" panose="030F0902030302020204" pitchFamily="66" charset="0"/>
              </a:rPr>
              <a:t>Make a mind map with your friend in the middle. List </a:t>
            </a:r>
            <a:r>
              <a:rPr lang="en-GB" dirty="0" smtClean="0">
                <a:solidFill>
                  <a:srgbClr val="002060"/>
                </a:solidFill>
                <a:latin typeface="Comic Sans MS" panose="030F0902030302020204" pitchFamily="66" charset="0"/>
              </a:rPr>
              <a:t>or draw everything </a:t>
            </a:r>
            <a:r>
              <a:rPr lang="en-GB" dirty="0">
                <a:solidFill>
                  <a:srgbClr val="002060"/>
                </a:solidFill>
                <a:latin typeface="Comic Sans MS" panose="030F0902030302020204" pitchFamily="66" charset="0"/>
              </a:rPr>
              <a:t>that makes them THEM!</a:t>
            </a:r>
          </a:p>
          <a:p>
            <a:pPr marL="0" indent="0">
              <a:buNone/>
            </a:pPr>
            <a:endParaRPr lang="en-GB" dirty="0">
              <a:solidFill>
                <a:srgbClr val="002060"/>
              </a:solidFill>
              <a:latin typeface="Comic Sans MS" panose="030F0902030302020204" pitchFamily="66" charset="0"/>
            </a:endParaRPr>
          </a:p>
        </p:txBody>
      </p:sp>
      <p:sp>
        <p:nvSpPr>
          <p:cNvPr id="4" name="Oval 3">
            <a:extLst>
              <a:ext uri="{FF2B5EF4-FFF2-40B4-BE49-F238E27FC236}">
                <a16:creationId xmlns:a16="http://schemas.microsoft.com/office/drawing/2014/main" xmlns="" id="{19C36563-FE35-D545-BCFD-E3134B6ECB42}"/>
              </a:ext>
            </a:extLst>
          </p:cNvPr>
          <p:cNvSpPr/>
          <p:nvPr/>
        </p:nvSpPr>
        <p:spPr>
          <a:xfrm>
            <a:off x="6124903" y="4120713"/>
            <a:ext cx="2112580" cy="938048"/>
          </a:xfrm>
          <a:prstGeom prst="ellipse">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GB" sz="1350" dirty="0">
                <a:solidFill>
                  <a:srgbClr val="002060"/>
                </a:solidFill>
                <a:latin typeface="Comic Sans MS" panose="030F0902030302020204" pitchFamily="66" charset="0"/>
              </a:rPr>
              <a:t>Friend</a:t>
            </a:r>
          </a:p>
        </p:txBody>
      </p:sp>
      <p:sp>
        <p:nvSpPr>
          <p:cNvPr id="5" name="Rounded Rectangular Callout 4">
            <a:extLst>
              <a:ext uri="{FF2B5EF4-FFF2-40B4-BE49-F238E27FC236}">
                <a16:creationId xmlns:a16="http://schemas.microsoft.com/office/drawing/2014/main" xmlns="" id="{6E2177CE-81CF-0046-9C80-B87F94219E2E}"/>
              </a:ext>
            </a:extLst>
          </p:cNvPr>
          <p:cNvSpPr/>
          <p:nvPr/>
        </p:nvSpPr>
        <p:spPr>
          <a:xfrm>
            <a:off x="1647497" y="4270484"/>
            <a:ext cx="2246586" cy="979725"/>
          </a:xfrm>
          <a:prstGeom prst="wedgeRoundRectCallout">
            <a:avLst>
              <a:gd name="adj1" fmla="val 47939"/>
              <a:gd name="adj2" fmla="val 10755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GB" sz="1350" dirty="0">
                <a:solidFill>
                  <a:srgbClr val="002060"/>
                </a:solidFill>
                <a:latin typeface="Comic Sans MS" panose="030F0902030302020204" pitchFamily="66" charset="0"/>
              </a:rPr>
              <a:t>How many things can you think of that make them THEM?</a:t>
            </a:r>
          </a:p>
        </p:txBody>
      </p:sp>
      <p:cxnSp>
        <p:nvCxnSpPr>
          <p:cNvPr id="6" name="Straight Connector 5">
            <a:extLst>
              <a:ext uri="{FF2B5EF4-FFF2-40B4-BE49-F238E27FC236}">
                <a16:creationId xmlns:a16="http://schemas.microsoft.com/office/drawing/2014/main" xmlns="" id="{6D6BCFE3-AEFA-0D41-8DD8-82B31531B2BD}"/>
              </a:ext>
            </a:extLst>
          </p:cNvPr>
          <p:cNvCxnSpPr>
            <a:cxnSpLocks/>
          </p:cNvCxnSpPr>
          <p:nvPr/>
        </p:nvCxnSpPr>
        <p:spPr>
          <a:xfrm flipH="1" flipV="1">
            <a:off x="5450928" y="3857225"/>
            <a:ext cx="949872" cy="41326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21F8F53-A2BE-DF46-A441-7592B2497FA5}"/>
              </a:ext>
            </a:extLst>
          </p:cNvPr>
          <p:cNvCxnSpPr>
            <a:cxnSpLocks/>
          </p:cNvCxnSpPr>
          <p:nvPr/>
        </p:nvCxnSpPr>
        <p:spPr>
          <a:xfrm flipH="1">
            <a:off x="8008883" y="3530675"/>
            <a:ext cx="622738" cy="739810"/>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2F38E892-887D-924B-8B34-7B1B175E9749}"/>
              </a:ext>
            </a:extLst>
          </p:cNvPr>
          <p:cNvCxnSpPr>
            <a:cxnSpLocks/>
          </p:cNvCxnSpPr>
          <p:nvPr/>
        </p:nvCxnSpPr>
        <p:spPr>
          <a:xfrm flipH="1">
            <a:off x="5614002" y="4867387"/>
            <a:ext cx="717330" cy="708279"/>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E2693609-8F84-F340-8361-1B419A474E5B}"/>
              </a:ext>
            </a:extLst>
          </p:cNvPr>
          <p:cNvCxnSpPr>
            <a:cxnSpLocks/>
          </p:cNvCxnSpPr>
          <p:nvPr/>
        </p:nvCxnSpPr>
        <p:spPr>
          <a:xfrm>
            <a:off x="8051253" y="4867387"/>
            <a:ext cx="672005" cy="765645"/>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0428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ED09849-2249-FE43-A33C-D037CB6D490A}"/>
              </a:ext>
            </a:extLst>
          </p:cNvPr>
          <p:cNvPicPr>
            <a:picLocks noChangeAspect="1"/>
          </p:cNvPicPr>
          <p:nvPr/>
        </p:nvPicPr>
        <p:blipFill rotWithShape="1">
          <a:blip r:embed="rId2"/>
          <a:srcRect t="30210" b="18206"/>
          <a:stretch/>
        </p:blipFill>
        <p:spPr>
          <a:xfrm>
            <a:off x="15" y="857258"/>
            <a:ext cx="9143985" cy="27829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76B5B3C3-96D3-2640-9E01-39229D2E3D15}"/>
              </a:ext>
            </a:extLst>
          </p:cNvPr>
          <p:cNvSpPr>
            <a:spLocks noGrp="1"/>
          </p:cNvSpPr>
          <p:nvPr>
            <p:ph idx="1"/>
          </p:nvPr>
        </p:nvSpPr>
        <p:spPr>
          <a:xfrm>
            <a:off x="444844" y="3939408"/>
            <a:ext cx="8337203" cy="2689991"/>
          </a:xfrm>
        </p:spPr>
        <p:txBody>
          <a:bodyPr anchor="ctr">
            <a:normAutofit fontScale="92500" lnSpcReduction="10000"/>
          </a:bodyPr>
          <a:lstStyle/>
          <a:p>
            <a:pPr marL="0" indent="0">
              <a:buNone/>
            </a:pPr>
            <a:r>
              <a:rPr lang="en-GB" sz="2200" dirty="0">
                <a:solidFill>
                  <a:srgbClr val="002060"/>
                </a:solidFill>
                <a:latin typeface="Comic Sans MS" panose="030F0902030302020204" pitchFamily="66" charset="0"/>
              </a:rPr>
              <a:t>Draw  all of the things from your mind map to create a portrait of your friend. </a:t>
            </a:r>
          </a:p>
          <a:p>
            <a:pPr marL="0" indent="0">
              <a:buNone/>
            </a:pPr>
            <a:endParaRPr lang="en-GB" sz="2200" dirty="0">
              <a:solidFill>
                <a:srgbClr val="002060"/>
              </a:solidFill>
              <a:latin typeface="Comic Sans MS" panose="030F0902030302020204" pitchFamily="66" charset="0"/>
            </a:endParaRPr>
          </a:p>
          <a:p>
            <a:pPr marL="0" indent="0">
              <a:buNone/>
            </a:pPr>
            <a:r>
              <a:rPr lang="en-GB" sz="2200" dirty="0">
                <a:solidFill>
                  <a:srgbClr val="002060"/>
                </a:solidFill>
                <a:latin typeface="Comic Sans MS" panose="030F0902030302020204" pitchFamily="66" charset="0"/>
              </a:rPr>
              <a:t>There is no right or wrong way to do this activity.</a:t>
            </a:r>
          </a:p>
          <a:p>
            <a:pPr marL="0" indent="0">
              <a:buNone/>
            </a:pPr>
            <a:endParaRPr lang="en-GB" sz="2200" dirty="0">
              <a:solidFill>
                <a:srgbClr val="002060"/>
              </a:solidFill>
              <a:latin typeface="Comic Sans MS" panose="030F0902030302020204" pitchFamily="66" charset="0"/>
            </a:endParaRPr>
          </a:p>
          <a:p>
            <a:pPr marL="0" indent="0">
              <a:buNone/>
            </a:pPr>
            <a:r>
              <a:rPr lang="en-GB" sz="2200" dirty="0">
                <a:solidFill>
                  <a:srgbClr val="002060"/>
                </a:solidFill>
                <a:latin typeface="Comic Sans MS" panose="030F0902030302020204" pitchFamily="66" charset="0"/>
              </a:rPr>
              <a:t>This is for YOU.</a:t>
            </a:r>
          </a:p>
          <a:p>
            <a:pPr marL="0" indent="0">
              <a:buNone/>
            </a:pPr>
            <a:endParaRPr lang="en-GB" sz="2200" dirty="0">
              <a:solidFill>
                <a:srgbClr val="002060"/>
              </a:solidFill>
              <a:latin typeface="Comic Sans MS" panose="030F0902030302020204" pitchFamily="66" charset="0"/>
            </a:endParaRPr>
          </a:p>
          <a:p>
            <a:pPr marL="0" indent="0">
              <a:buNone/>
            </a:pPr>
            <a:r>
              <a:rPr lang="en-GB" sz="2200" dirty="0">
                <a:solidFill>
                  <a:srgbClr val="002060"/>
                </a:solidFill>
                <a:latin typeface="Comic Sans MS" panose="030F0902030302020204" pitchFamily="66" charset="0"/>
              </a:rPr>
              <a:t>YOUR voice, ideas and feelings matter.</a:t>
            </a:r>
          </a:p>
          <a:p>
            <a:pPr marL="0" indent="0">
              <a:buNone/>
            </a:pPr>
            <a:endParaRPr lang="en-GB" sz="1125" dirty="0">
              <a:latin typeface="Comic Sans MS" panose="030F0902030302020204" pitchFamily="66" charset="0"/>
            </a:endParaRPr>
          </a:p>
          <a:p>
            <a:pPr marL="0" indent="0">
              <a:buNone/>
            </a:pPr>
            <a:endParaRPr lang="en-GB" sz="1125" dirty="0">
              <a:latin typeface="Comic Sans MS" panose="030F0902030302020204" pitchFamily="66" charset="0"/>
            </a:endParaRPr>
          </a:p>
        </p:txBody>
      </p:sp>
    </p:spTree>
    <p:extLst>
      <p:ext uri="{BB962C8B-B14F-4D97-AF65-F5344CB8AC3E}">
        <p14:creationId xmlns:p14="http://schemas.microsoft.com/office/powerpoint/2010/main" val="102294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1190628" y="1114425"/>
            <a:ext cx="6678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a:solidFill>
                  <a:srgbClr val="1C1C1C"/>
                </a:solidFill>
                <a:latin typeface="Twinkl Light" pitchFamily="2" charset="0"/>
                <a:ea typeface="Sassoon Infant Rg" pitchFamily="50" charset="0"/>
                <a:cs typeface="Sassoon Infant Rg" pitchFamily="50" charset="0"/>
              </a:defRPr>
            </a:lvl1pPr>
            <a:lvl2pPr marL="742950" indent="-285750">
              <a:lnSpc>
                <a:spcPct val="90000"/>
              </a:lnSpc>
              <a:spcBef>
                <a:spcPts val="500"/>
              </a:spcBef>
              <a:buFont typeface="Arial" pitchFamily="34" charset="0"/>
              <a:buChar char="•"/>
              <a:defRPr sz="1600">
                <a:solidFill>
                  <a:srgbClr val="1C1C1C"/>
                </a:solidFill>
                <a:latin typeface="Twinkl Light" pitchFamily="2" charset="0"/>
                <a:ea typeface="Sassoon Infant Rg" pitchFamily="50" charset="0"/>
                <a:cs typeface="Sassoon Infant Rg" pitchFamily="50" charset="0"/>
              </a:defRPr>
            </a:lvl2pPr>
            <a:lvl3pPr marL="11430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3pPr>
            <a:lvl4pPr marL="16002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4pPr>
            <a:lvl5pPr marL="2057400" indent="-228600">
              <a:lnSpc>
                <a:spcPct val="90000"/>
              </a:lnSpc>
              <a:spcBef>
                <a:spcPts val="500"/>
              </a:spcBef>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itchFamily="34" charset="0"/>
              <a:buChar char="•"/>
              <a:defRPr sz="1400">
                <a:solidFill>
                  <a:srgbClr val="1C1C1C"/>
                </a:solidFill>
                <a:latin typeface="Twinkl Light" pitchFamily="2" charset="0"/>
                <a:ea typeface="Sassoon Infant Rg" pitchFamily="50" charset="0"/>
                <a:cs typeface="Sassoon Infant Rg" pitchFamily="50" charset="0"/>
              </a:defRPr>
            </a:lvl9pPr>
          </a:lstStyle>
          <a:p>
            <a:pPr algn="ctr" fontAlgn="base">
              <a:lnSpc>
                <a:spcPct val="100000"/>
              </a:lnSpc>
              <a:spcBef>
                <a:spcPct val="0"/>
              </a:spcBef>
              <a:spcAft>
                <a:spcPct val="0"/>
              </a:spcAft>
              <a:buFontTx/>
              <a:buNone/>
              <a:defRPr/>
            </a:pPr>
            <a:r>
              <a:rPr lang="en-GB" altLang="en-US" sz="2800" b="1" u="sng" dirty="0" smtClean="0">
                <a:solidFill>
                  <a:srgbClr val="FF0000"/>
                </a:solidFill>
                <a:latin typeface="Comic Sans MS" panose="030F0702030302020204" pitchFamily="66" charset="0"/>
                <a:hlinkClick r:id="rId2"/>
              </a:rPr>
              <a:t>https://www.youtube.com/watch?v=M-njh8mFvVk</a:t>
            </a:r>
            <a:endParaRPr lang="en-GB" altLang="en-US" sz="2800" b="1" u="sng" dirty="0" smtClean="0">
              <a:solidFill>
                <a:srgbClr val="FF0000"/>
              </a:solidFill>
              <a:latin typeface="Comic Sans MS" panose="030F0702030302020204" pitchFamily="66" charset="0"/>
            </a:endParaRPr>
          </a:p>
        </p:txBody>
      </p:sp>
      <p:pic>
        <p:nvPicPr>
          <p:cNvPr id="16389" name="Picture 2" descr="Reception: ICT Lesson! | rainbow-montessori-school.co.u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9100" y="5918200"/>
            <a:ext cx="36449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918206"/>
            <a:ext cx="3646488"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stretch>
            <a:fillRect/>
          </a:stretch>
        </p:blipFill>
        <p:spPr>
          <a:xfrm>
            <a:off x="2057400" y="2362200"/>
            <a:ext cx="4971086" cy="2516229"/>
          </a:xfrm>
          <a:prstGeom prst="rect">
            <a:avLst/>
          </a:prstGeom>
        </p:spPr>
      </p:pic>
    </p:spTree>
    <p:extLst>
      <p:ext uri="{BB962C8B-B14F-4D97-AF65-F5344CB8AC3E}">
        <p14:creationId xmlns:p14="http://schemas.microsoft.com/office/powerpoint/2010/main" val="314341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latin typeface="Comic Sans MS" panose="030F0702030302020204" pitchFamily="66" charset="0"/>
              </a:rPr>
              <a:t>Spellings</a:t>
            </a:r>
            <a:endParaRPr lang="en-GB" dirty="0">
              <a:latin typeface="Comic Sans MS" panose="030F0702030302020204" pitchFamily="66" charset="0"/>
            </a:endParaRPr>
          </a:p>
        </p:txBody>
      </p:sp>
      <p:sp>
        <p:nvSpPr>
          <p:cNvPr id="3" name="Content Placeholder 2"/>
          <p:cNvSpPr>
            <a:spLocks noGrp="1"/>
          </p:cNvSpPr>
          <p:nvPr>
            <p:ph idx="1"/>
          </p:nvPr>
        </p:nvSpPr>
        <p:spPr/>
        <p:txBody>
          <a:bodyPr/>
          <a:lstStyle/>
          <a:p>
            <a:pPr marL="0" indent="0">
              <a:buNone/>
            </a:pPr>
            <a:r>
              <a:rPr lang="en-GB" dirty="0" smtClean="0">
                <a:latin typeface="Comic Sans MS" panose="030F0702030302020204" pitchFamily="66" charset="0"/>
              </a:rPr>
              <a:t>This weeks spellings are posted on the</a:t>
            </a:r>
          </a:p>
          <a:p>
            <a:pPr marL="0" indent="0">
              <a:buNone/>
            </a:pPr>
            <a:r>
              <a:rPr lang="en-GB" dirty="0" smtClean="0">
                <a:latin typeface="Comic Sans MS" panose="030F0702030302020204" pitchFamily="66" charset="0"/>
              </a:rPr>
              <a:t>Year 1 Learning</a:t>
            </a:r>
            <a:r>
              <a:rPr lang="en-GB" dirty="0">
                <a:latin typeface="Comic Sans MS" panose="030F0702030302020204" pitchFamily="66" charset="0"/>
              </a:rPr>
              <a:t> </a:t>
            </a:r>
            <a:r>
              <a:rPr lang="en-GB" dirty="0" smtClean="0">
                <a:latin typeface="Comic Sans MS" panose="030F0702030302020204" pitchFamily="66" charset="0"/>
              </a:rPr>
              <a:t>page to learn.</a:t>
            </a:r>
            <a:endParaRPr lang="en-GB" dirty="0">
              <a:latin typeface="Comic Sans MS" panose="030F0702030302020204" pitchFamily="66" charset="0"/>
            </a:endParaRPr>
          </a:p>
          <a:p>
            <a:pPr marL="0" indent="0">
              <a:buNone/>
            </a:pPr>
            <a:endParaRPr lang="en-GB" dirty="0" smtClean="0">
              <a:latin typeface="Comic Sans MS" panose="030F0702030302020204" pitchFamily="66" charset="0"/>
            </a:endParaRPr>
          </a:p>
          <a:p>
            <a:pPr marL="0" indent="0">
              <a:buNone/>
            </a:pPr>
            <a:r>
              <a:rPr lang="en-GB" dirty="0" smtClean="0">
                <a:latin typeface="Comic Sans MS" panose="030F0702030302020204" pitchFamily="66" charset="0"/>
              </a:rPr>
              <a:t>Your grown up can carry out the spelling test on Friday!</a:t>
            </a:r>
          </a:p>
          <a:p>
            <a:pPr marL="0" indent="0">
              <a:buNone/>
            </a:pPr>
            <a:endParaRPr lang="en-GB" dirty="0">
              <a:latin typeface="Comic Sans MS" panose="030F0702030302020204" pitchFamily="66" charset="0"/>
            </a:endParaRPr>
          </a:p>
          <a:p>
            <a:pPr marL="0" indent="0">
              <a:buNone/>
            </a:pPr>
            <a:r>
              <a:rPr lang="en-GB" dirty="0" smtClean="0">
                <a:latin typeface="Comic Sans MS" panose="030F0702030302020204" pitchFamily="66" charset="0"/>
              </a:rPr>
              <a:t>Happy Spelling</a:t>
            </a:r>
          </a:p>
          <a:p>
            <a:pPr marL="0" indent="0">
              <a:buNone/>
            </a:pPr>
            <a:endParaRPr lang="en-GB" dirty="0">
              <a:latin typeface="Comic Sans MS" panose="030F0702030302020204" pitchFamily="66" charset="0"/>
            </a:endParaRPr>
          </a:p>
        </p:txBody>
      </p:sp>
      <p:pic>
        <p:nvPicPr>
          <p:cNvPr id="1026" name="Picture 2" descr="See the source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133" y="4786759"/>
            <a:ext cx="1738313" cy="115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29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34000" b="-3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52500" y="6927"/>
            <a:ext cx="7772400" cy="1143000"/>
          </a:xfrm>
        </p:spPr>
        <p:txBody>
          <a:bodyPr/>
          <a:lstStyle/>
          <a:p>
            <a:pPr>
              <a:defRPr/>
            </a:pPr>
            <a:r>
              <a:rPr lang="en-GB" sz="5400" dirty="0" smtClean="0">
                <a:latin typeface="Comic Sans MS" panose="030F0702030302020204" pitchFamily="66" charset="0"/>
              </a:rPr>
              <a:t/>
            </a:r>
            <a:br>
              <a:rPr lang="en-GB" sz="5400" dirty="0" smtClean="0">
                <a:latin typeface="Comic Sans MS" panose="030F0702030302020204" pitchFamily="66" charset="0"/>
              </a:rPr>
            </a:br>
            <a:r>
              <a:rPr lang="en-GB" sz="5400" dirty="0">
                <a:latin typeface="Comic Sans MS" panose="030F0702030302020204" pitchFamily="66" charset="0"/>
              </a:rPr>
              <a:t/>
            </a:r>
            <a:br>
              <a:rPr lang="en-GB" sz="5400" dirty="0">
                <a:latin typeface="Comic Sans MS" panose="030F0702030302020204" pitchFamily="66" charset="0"/>
              </a:rPr>
            </a:br>
            <a:r>
              <a:rPr lang="en-GB" sz="5400" dirty="0" smtClean="0">
                <a:latin typeface="Comic Sans MS" panose="030F0702030302020204" pitchFamily="66" charset="0"/>
              </a:rPr>
              <a:t>It’s Monday!</a:t>
            </a:r>
            <a:br>
              <a:rPr lang="en-GB" sz="5400" dirty="0" smtClean="0">
                <a:latin typeface="Comic Sans MS" panose="030F0702030302020204" pitchFamily="66" charset="0"/>
              </a:rPr>
            </a:br>
            <a:endParaRPr lang="en-GB" sz="5400" dirty="0">
              <a:latin typeface="Comic Sans MS" panose="030F0702030302020204" pitchFamily="66" charset="0"/>
            </a:endParaRPr>
          </a:p>
        </p:txBody>
      </p:sp>
      <p:sp>
        <p:nvSpPr>
          <p:cNvPr id="3" name="Subtitle 2"/>
          <p:cNvSpPr>
            <a:spLocks noGrp="1"/>
          </p:cNvSpPr>
          <p:nvPr>
            <p:ph type="subTitle" idx="1"/>
          </p:nvPr>
        </p:nvSpPr>
        <p:spPr>
          <a:xfrm>
            <a:off x="914400" y="2819400"/>
            <a:ext cx="8610600" cy="1752600"/>
          </a:xfrm>
        </p:spPr>
        <p:txBody>
          <a:bodyPr/>
          <a:lstStyle/>
          <a:p>
            <a:pPr>
              <a:defRPr/>
            </a:pPr>
            <a:r>
              <a:rPr lang="en-GB" sz="4400" dirty="0" smtClean="0">
                <a:latin typeface="Comic Sans MS" panose="030F0702030302020204" pitchFamily="66" charset="0"/>
              </a:rPr>
              <a:t>.</a:t>
            </a:r>
          </a:p>
        </p:txBody>
      </p:sp>
      <p:sp>
        <p:nvSpPr>
          <p:cNvPr id="4" name="Rectangle 3"/>
          <p:cNvSpPr/>
          <p:nvPr/>
        </p:nvSpPr>
        <p:spPr>
          <a:xfrm>
            <a:off x="76200" y="2124075"/>
            <a:ext cx="9067800" cy="2394502"/>
          </a:xfrm>
          <a:prstGeom prst="rect">
            <a:avLst/>
          </a:prstGeom>
        </p:spPr>
        <p:txBody>
          <a:bodyPr wrap="square">
            <a:spAutoFit/>
          </a:bodyPr>
          <a:lstStyle/>
          <a:p>
            <a:pPr lvl="0" algn="ctr" eaLnBrk="0" fontAlgn="base" hangingPunct="0">
              <a:spcBef>
                <a:spcPct val="20000"/>
              </a:spcBef>
              <a:spcAft>
                <a:spcPct val="0"/>
              </a:spcAft>
              <a:buClr>
                <a:srgbClr val="FF9900"/>
              </a:buClr>
              <a:buSzPct val="75000"/>
              <a:defRPr/>
            </a:pPr>
            <a:r>
              <a:rPr kumimoji="1" lang="en-GB" sz="4400" kern="0" dirty="0" smtClean="0">
                <a:solidFill>
                  <a:srgbClr val="FFFFFF"/>
                </a:solidFill>
                <a:effectLst>
                  <a:outerShdw blurRad="38100" dist="38100" dir="2700000" algn="tl">
                    <a:srgbClr val="000000"/>
                  </a:outerShdw>
                </a:effectLst>
                <a:latin typeface="Comic Sans MS" panose="030F0702030302020204" pitchFamily="66" charset="0"/>
              </a:rPr>
              <a:t>  </a:t>
            </a:r>
            <a:r>
              <a:rPr kumimoji="1" lang="en-GB" sz="4400" kern="0" dirty="0" smtClean="0">
                <a:solidFill>
                  <a:srgbClr val="FFFF00"/>
                </a:solidFill>
                <a:effectLst>
                  <a:outerShdw blurRad="38100" dist="38100" dir="2700000" algn="tl">
                    <a:srgbClr val="000000"/>
                  </a:outerShdw>
                </a:effectLst>
                <a:latin typeface="Comic Sans MS" panose="030F0702030302020204" pitchFamily="66" charset="0"/>
              </a:rPr>
              <a:t>Monday 29th June 2020</a:t>
            </a:r>
            <a:endParaRPr kumimoji="1" lang="en-GB" sz="4400" kern="0" dirty="0">
              <a:solidFill>
                <a:srgbClr val="FFFF00"/>
              </a:solidFill>
              <a:effectLst>
                <a:outerShdw blurRad="38100" dist="38100" dir="2700000" algn="tl">
                  <a:srgbClr val="000000"/>
                </a:outerShdw>
              </a:effectLst>
              <a:latin typeface="Comic Sans MS" panose="030F0702030302020204" pitchFamily="66" charset="0"/>
            </a:endParaRPr>
          </a:p>
          <a:p>
            <a:pPr lvl="0" algn="ctr" eaLnBrk="0" fontAlgn="base" hangingPunct="0">
              <a:spcBef>
                <a:spcPct val="20000"/>
              </a:spcBef>
              <a:spcAft>
                <a:spcPct val="0"/>
              </a:spcAft>
              <a:buClr>
                <a:srgbClr val="FF9900"/>
              </a:buClr>
              <a:buSzPct val="75000"/>
              <a:defRPr/>
            </a:pPr>
            <a:endParaRPr kumimoji="1" lang="en-GB" sz="4400" kern="0" dirty="0">
              <a:solidFill>
                <a:srgbClr val="FFFF00"/>
              </a:solidFill>
              <a:effectLst>
                <a:outerShdw blurRad="38100" dist="38100" dir="2700000" algn="tl">
                  <a:srgbClr val="000000"/>
                </a:outerShdw>
              </a:effectLst>
              <a:latin typeface="Comic Sans MS" panose="030F0702030302020204" pitchFamily="66" charset="0"/>
            </a:endParaRPr>
          </a:p>
          <a:p>
            <a:pPr lvl="0" algn="ctr" eaLnBrk="0" fontAlgn="base" hangingPunct="0">
              <a:spcBef>
                <a:spcPct val="20000"/>
              </a:spcBef>
              <a:spcAft>
                <a:spcPct val="0"/>
              </a:spcAft>
              <a:buClr>
                <a:srgbClr val="FF9900"/>
              </a:buClr>
              <a:buSzPct val="75000"/>
              <a:defRPr/>
            </a:pPr>
            <a:r>
              <a:rPr kumimoji="1" lang="en-GB" sz="4400" kern="0" dirty="0">
                <a:solidFill>
                  <a:srgbClr val="FFFF00"/>
                </a:solidFill>
                <a:effectLst>
                  <a:outerShdw blurRad="38100" dist="38100" dir="2700000" algn="tl">
                    <a:srgbClr val="000000"/>
                  </a:outerShdw>
                </a:effectLst>
                <a:latin typeface="Comic Sans MS" panose="030F0702030302020204" pitchFamily="66" charset="0"/>
              </a:rPr>
              <a:t>Here’s your work for today…</a:t>
            </a:r>
          </a:p>
        </p:txBody>
      </p:sp>
    </p:spTree>
    <p:extLst>
      <p:ext uri="{BB962C8B-B14F-4D97-AF65-F5344CB8AC3E}">
        <p14:creationId xmlns:p14="http://schemas.microsoft.com/office/powerpoint/2010/main" val="50621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381002" y="1052527"/>
            <a:ext cx="8208963"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0" fontAlgn="base" hangingPunct="0">
              <a:spcBef>
                <a:spcPct val="0"/>
              </a:spcBef>
              <a:spcAft>
                <a:spcPct val="0"/>
              </a:spcAft>
              <a:buFontTx/>
              <a:buNone/>
            </a:pPr>
            <a:r>
              <a:rPr lang="en-GB" altLang="en-US" sz="2000" b="1" u="sng" smtClean="0">
                <a:solidFill>
                  <a:srgbClr val="FF0000"/>
                </a:solidFill>
                <a:latin typeface="Comic Sans MS" pitchFamily="66" charset="0"/>
              </a:rPr>
              <a:t>Farnborough Dance Routine</a:t>
            </a:r>
          </a:p>
          <a:p>
            <a:pPr eaLnBrk="0" fontAlgn="base" hangingPunct="0">
              <a:spcBef>
                <a:spcPct val="0"/>
              </a:spcBef>
              <a:spcAft>
                <a:spcPct val="0"/>
              </a:spcAft>
              <a:buFontTx/>
              <a:buNone/>
            </a:pPr>
            <a:r>
              <a:rPr lang="en-GB" altLang="en-US" sz="1800" b="1" smtClean="0">
                <a:solidFill>
                  <a:srgbClr val="00B0F0"/>
                </a:solidFill>
                <a:latin typeface="Comic Sans MS" pitchFamily="66" charset="0"/>
              </a:rPr>
              <a:t>Mrs Humphries has created our very own Farnborough Dance Routine!</a:t>
            </a:r>
          </a:p>
          <a:p>
            <a:pPr eaLnBrk="0" fontAlgn="base" hangingPunct="0">
              <a:spcBef>
                <a:spcPct val="0"/>
              </a:spcBef>
              <a:spcAft>
                <a:spcPct val="0"/>
              </a:spcAft>
              <a:buFontTx/>
              <a:buNone/>
            </a:pPr>
            <a:endParaRPr lang="en-GB" altLang="en-US" sz="1800" b="1" smtClean="0">
              <a:solidFill>
                <a:srgbClr val="00B0F0"/>
              </a:solidFill>
              <a:latin typeface="Comic Sans MS" pitchFamily="66" charset="0"/>
            </a:endParaRPr>
          </a:p>
          <a:p>
            <a:pPr eaLnBrk="0" fontAlgn="base" hangingPunct="0">
              <a:spcBef>
                <a:spcPct val="0"/>
              </a:spcBef>
              <a:spcAft>
                <a:spcPct val="0"/>
              </a:spcAft>
              <a:buFontTx/>
              <a:buNone/>
            </a:pPr>
            <a:r>
              <a:rPr lang="en-GB" altLang="en-US" sz="1800" b="1" smtClean="0">
                <a:solidFill>
                  <a:srgbClr val="00B0F0"/>
                </a:solidFill>
                <a:latin typeface="Comic Sans MS" pitchFamily="66" charset="0"/>
              </a:rPr>
              <a:t>It has five parts and every day this week we are going to start the day by being active and joining in.</a:t>
            </a:r>
          </a:p>
          <a:p>
            <a:pPr eaLnBrk="0" fontAlgn="base" hangingPunct="0">
              <a:spcBef>
                <a:spcPct val="0"/>
              </a:spcBef>
              <a:spcAft>
                <a:spcPct val="0"/>
              </a:spcAft>
              <a:buFontTx/>
              <a:buNone/>
            </a:pPr>
            <a:endParaRPr lang="en-GB" altLang="en-US" sz="1800" b="1" smtClean="0">
              <a:solidFill>
                <a:srgbClr val="00B0F0"/>
              </a:solidFill>
              <a:latin typeface="Comic Sans MS" pitchFamily="66" charset="0"/>
            </a:endParaRPr>
          </a:p>
          <a:p>
            <a:pPr eaLnBrk="0" fontAlgn="base" hangingPunct="0">
              <a:spcBef>
                <a:spcPct val="0"/>
              </a:spcBef>
              <a:spcAft>
                <a:spcPct val="0"/>
              </a:spcAft>
              <a:buFontTx/>
              <a:buNone/>
            </a:pPr>
            <a:r>
              <a:rPr lang="en-GB" altLang="en-US" sz="1800" b="1" smtClean="0">
                <a:solidFill>
                  <a:srgbClr val="00B0F0"/>
                </a:solidFill>
                <a:latin typeface="Comic Sans MS" pitchFamily="66" charset="0"/>
              </a:rPr>
              <a:t>Click on the link below:</a:t>
            </a:r>
          </a:p>
          <a:p>
            <a:pPr eaLnBrk="0" fontAlgn="base" hangingPunct="0">
              <a:spcBef>
                <a:spcPct val="0"/>
              </a:spcBef>
              <a:spcAft>
                <a:spcPct val="0"/>
              </a:spcAft>
              <a:buFontTx/>
              <a:buNone/>
            </a:pPr>
            <a:r>
              <a:rPr lang="en-GB" altLang="en-US" sz="1800" smtClean="0">
                <a:solidFill>
                  <a:srgbClr val="00B0F0"/>
                </a:solidFill>
                <a:latin typeface="Comic Sans MS" pitchFamily="66" charset="0"/>
                <a:hlinkClick r:id="rId3"/>
              </a:rPr>
              <a:t>http://farnboroughprimary.co.uk/farnborough-dance</a:t>
            </a:r>
            <a:endParaRPr lang="en-GB" altLang="en-US" sz="1800" smtClean="0">
              <a:solidFill>
                <a:srgbClr val="00B0F0"/>
              </a:solidFill>
              <a:latin typeface="Comic Sans MS" pitchFamily="66" charset="0"/>
            </a:endParaRPr>
          </a:p>
        </p:txBody>
      </p:sp>
      <p:pic>
        <p:nvPicPr>
          <p:cNvPr id="2051" name="Picture 3" descr="Image result for active learn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207" y="100013"/>
            <a:ext cx="1452563"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2" y="0"/>
            <a:ext cx="8609013"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23459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762000"/>
            <a:ext cx="6858000" cy="1244600"/>
          </a:xfrm>
        </p:spPr>
        <p:txBody>
          <a:bodyPr/>
          <a:lstStyle/>
          <a:p>
            <a:r>
              <a:rPr lang="en-GB" u="sng" dirty="0" smtClean="0">
                <a:latin typeface="Comic Sans MS" panose="030F0702030302020204" pitchFamily="66" charset="0"/>
              </a:rPr>
              <a:t>Maths</a:t>
            </a:r>
            <a:endParaRPr lang="en-GB" u="sng" dirty="0">
              <a:latin typeface="Comic Sans MS" panose="030F0702030302020204" pitchFamily="66" charset="0"/>
            </a:endParaRPr>
          </a:p>
        </p:txBody>
      </p:sp>
      <p:sp>
        <p:nvSpPr>
          <p:cNvPr id="3" name="Subtitle 2"/>
          <p:cNvSpPr>
            <a:spLocks noGrp="1"/>
          </p:cNvSpPr>
          <p:nvPr>
            <p:ph type="subTitle" idx="1"/>
          </p:nvPr>
        </p:nvSpPr>
        <p:spPr>
          <a:xfrm>
            <a:off x="1104900" y="2078182"/>
            <a:ext cx="3924300" cy="2189018"/>
          </a:xfrm>
        </p:spPr>
        <p:txBody>
          <a:bodyPr>
            <a:normAutofit/>
          </a:bodyPr>
          <a:lstStyle/>
          <a:p>
            <a:r>
              <a:rPr lang="en-GB" dirty="0" smtClean="0"/>
              <a:t> </a:t>
            </a:r>
            <a:endParaRPr lang="en-GB" sz="3600" dirty="0" smtClean="0">
              <a:latin typeface="Comic Sans MS" panose="030F0702030302020204" pitchFamily="66" charset="0"/>
            </a:endParaRPr>
          </a:p>
        </p:txBody>
      </p:sp>
      <p:pic>
        <p:nvPicPr>
          <p:cNvPr id="6" name="Picture 5"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0568"/>
            <a:ext cx="1274618" cy="1046336"/>
          </a:xfrm>
          <a:prstGeom prst="rect">
            <a:avLst/>
          </a:prstGeom>
          <a:noFill/>
          <a:ln>
            <a:noFill/>
          </a:ln>
        </p:spPr>
      </p:pic>
      <p:sp>
        <p:nvSpPr>
          <p:cNvPr id="5" name="TextBox 4"/>
          <p:cNvSpPr txBox="1"/>
          <p:nvPr/>
        </p:nvSpPr>
        <p:spPr>
          <a:xfrm>
            <a:off x="457200" y="4953000"/>
            <a:ext cx="8382000" cy="1384995"/>
          </a:xfrm>
          <a:prstGeom prst="rect">
            <a:avLst/>
          </a:prstGeom>
          <a:noFill/>
        </p:spPr>
        <p:txBody>
          <a:bodyPr wrap="square" rtlCol="0">
            <a:spAutoFit/>
          </a:bodyPr>
          <a:lstStyle/>
          <a:p>
            <a:r>
              <a:rPr lang="en-GB" sz="2800" dirty="0" smtClean="0">
                <a:solidFill>
                  <a:srgbClr val="FFFF00"/>
                </a:solidFill>
                <a:latin typeface="Comic Sans MS" panose="030F0702030302020204" pitchFamily="66" charset="0"/>
              </a:rPr>
              <a:t>The Little Old Lady from a Squash and a Squeeze need your help with this</a:t>
            </a:r>
          </a:p>
          <a:p>
            <a:r>
              <a:rPr lang="en-GB" sz="2800" dirty="0" smtClean="0">
                <a:solidFill>
                  <a:srgbClr val="FFFF00"/>
                </a:solidFill>
                <a:latin typeface="Comic Sans MS" panose="030F0702030302020204" pitchFamily="66" charset="0"/>
              </a:rPr>
              <a:t>Maths investigation……</a:t>
            </a:r>
            <a:endParaRPr lang="en-GB" sz="2800" dirty="0">
              <a:solidFill>
                <a:srgbClr val="FFFF00"/>
              </a:solidFill>
              <a:latin typeface="Comic Sans MS" panose="030F0702030302020204" pitchFamily="66"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7447" y="2133600"/>
            <a:ext cx="375994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97957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1109" y="762000"/>
            <a:ext cx="6858000" cy="1244600"/>
          </a:xfrm>
        </p:spPr>
        <p:txBody>
          <a:bodyPr/>
          <a:lstStyle/>
          <a:p>
            <a:r>
              <a:rPr lang="en-GB" u="sng" dirty="0" smtClean="0">
                <a:latin typeface="Comic Sans MS" panose="030F0702030302020204" pitchFamily="66" charset="0"/>
              </a:rPr>
              <a:t>Maths</a:t>
            </a:r>
            <a:endParaRPr lang="en-GB" u="sng" dirty="0">
              <a:latin typeface="Comic Sans MS" panose="030F0702030302020204" pitchFamily="66" charset="0"/>
            </a:endParaRPr>
          </a:p>
        </p:txBody>
      </p:sp>
      <p:sp>
        <p:nvSpPr>
          <p:cNvPr id="3" name="Subtitle 2"/>
          <p:cNvSpPr>
            <a:spLocks noGrp="1"/>
          </p:cNvSpPr>
          <p:nvPr>
            <p:ph type="subTitle" idx="1"/>
          </p:nvPr>
        </p:nvSpPr>
        <p:spPr>
          <a:xfrm>
            <a:off x="1104900" y="2078182"/>
            <a:ext cx="3924300" cy="2189018"/>
          </a:xfrm>
        </p:spPr>
        <p:txBody>
          <a:bodyPr>
            <a:normAutofit/>
          </a:bodyPr>
          <a:lstStyle/>
          <a:p>
            <a:r>
              <a:rPr lang="en-GB" dirty="0" smtClean="0"/>
              <a:t> </a:t>
            </a:r>
            <a:endParaRPr lang="en-GB" sz="3600" dirty="0" smtClean="0">
              <a:latin typeface="Comic Sans MS" panose="030F0702030302020204" pitchFamily="66" charset="0"/>
            </a:endParaRPr>
          </a:p>
        </p:txBody>
      </p:sp>
      <p:pic>
        <p:nvPicPr>
          <p:cNvPr id="6" name="Picture 5" descr="See the source image"/>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40568"/>
            <a:ext cx="1274618" cy="1046336"/>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81200"/>
            <a:ext cx="4524375" cy="484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52400" y="2362200"/>
            <a:ext cx="1828800" cy="4247317"/>
          </a:xfrm>
          <a:prstGeom prst="rect">
            <a:avLst/>
          </a:prstGeom>
          <a:noFill/>
        </p:spPr>
        <p:txBody>
          <a:bodyPr wrap="square" rtlCol="0">
            <a:spAutoFit/>
          </a:bodyPr>
          <a:lstStyle/>
          <a:p>
            <a:r>
              <a:rPr lang="en-GB" dirty="0" smtClean="0">
                <a:latin typeface="Comic Sans MS" panose="030F0702030302020204" pitchFamily="66" charset="0"/>
              </a:rPr>
              <a:t>Top tip:</a:t>
            </a:r>
          </a:p>
          <a:p>
            <a:endParaRPr lang="en-GB" dirty="0">
              <a:latin typeface="Comic Sans MS" panose="030F0702030302020204" pitchFamily="66" charset="0"/>
            </a:endParaRPr>
          </a:p>
          <a:p>
            <a:r>
              <a:rPr lang="en-GB" dirty="0" smtClean="0">
                <a:latin typeface="Comic Sans MS" panose="030F0702030302020204" pitchFamily="66" charset="0"/>
              </a:rPr>
              <a:t>Colour in the</a:t>
            </a:r>
          </a:p>
          <a:p>
            <a:r>
              <a:rPr lang="en-GB" dirty="0" smtClean="0">
                <a:latin typeface="Comic Sans MS" panose="030F0702030302020204" pitchFamily="66" charset="0"/>
              </a:rPr>
              <a:t>Squares the indicated colour before working out </a:t>
            </a:r>
          </a:p>
          <a:p>
            <a:r>
              <a:rPr lang="en-GB" dirty="0" smtClean="0">
                <a:latin typeface="Comic Sans MS" panose="030F0702030302020204" pitchFamily="66" charset="0"/>
              </a:rPr>
              <a:t>the questions</a:t>
            </a:r>
            <a:r>
              <a:rPr lang="en-GB" dirty="0" smtClean="0">
                <a:latin typeface="Comic Sans MS" panose="030F0702030302020204" pitchFamily="66" charset="0"/>
              </a:rPr>
              <a:t>.</a:t>
            </a:r>
          </a:p>
          <a:p>
            <a:endParaRPr lang="en-GB" dirty="0">
              <a:latin typeface="Comic Sans MS" panose="030F0702030302020204" pitchFamily="66" charset="0"/>
            </a:endParaRPr>
          </a:p>
          <a:p>
            <a:r>
              <a:rPr lang="en-GB" dirty="0" smtClean="0">
                <a:latin typeface="Comic Sans MS" panose="030F0702030302020204" pitchFamily="66" charset="0"/>
              </a:rPr>
              <a:t>Cut out squares with the indicated colour to work out the question.</a:t>
            </a:r>
            <a:endParaRPr lang="en-GB" dirty="0">
              <a:latin typeface="Comic Sans MS" panose="030F0702030302020204" pitchFamily="66" charset="0"/>
            </a:endParaRPr>
          </a:p>
        </p:txBody>
      </p:sp>
      <p:sp>
        <p:nvSpPr>
          <p:cNvPr id="10" name="TextBox 9"/>
          <p:cNvSpPr txBox="1"/>
          <p:nvPr/>
        </p:nvSpPr>
        <p:spPr>
          <a:xfrm>
            <a:off x="2209800" y="5067300"/>
            <a:ext cx="533400" cy="381000"/>
          </a:xfrm>
          <a:prstGeom prst="rect">
            <a:avLst/>
          </a:prstGeom>
          <a:noFill/>
        </p:spPr>
        <p:txBody>
          <a:bodyPr wrap="square" rtlCol="0">
            <a:spAutoFit/>
          </a:bodyPr>
          <a:lstStyle/>
          <a:p>
            <a:r>
              <a:rPr lang="en-GB" dirty="0" smtClean="0">
                <a:latin typeface="Comic Sans MS" panose="030F0702030302020204" pitchFamily="66" charset="0"/>
              </a:rPr>
              <a:t>1.</a:t>
            </a:r>
            <a:endParaRPr lang="en-GB" dirty="0">
              <a:latin typeface="Comic Sans MS" panose="030F0702030302020204" pitchFamily="66" charset="0"/>
            </a:endParaRPr>
          </a:p>
        </p:txBody>
      </p:sp>
      <p:sp>
        <p:nvSpPr>
          <p:cNvPr id="11" name="Rectangle 10"/>
          <p:cNvSpPr/>
          <p:nvPr/>
        </p:nvSpPr>
        <p:spPr>
          <a:xfrm>
            <a:off x="2209800" y="5879068"/>
            <a:ext cx="325730" cy="369332"/>
          </a:xfrm>
          <a:prstGeom prst="rect">
            <a:avLst/>
          </a:prstGeom>
        </p:spPr>
        <p:txBody>
          <a:bodyPr wrap="none">
            <a:spAutoFit/>
          </a:bodyPr>
          <a:lstStyle/>
          <a:p>
            <a:r>
              <a:rPr lang="en-GB" dirty="0" smtClean="0">
                <a:latin typeface="Comic Sans MS" panose="030F0702030302020204" pitchFamily="66" charset="0"/>
              </a:rPr>
              <a:t>3</a:t>
            </a:r>
            <a:endParaRPr lang="en-GB" dirty="0"/>
          </a:p>
        </p:txBody>
      </p:sp>
      <p:sp>
        <p:nvSpPr>
          <p:cNvPr id="12" name="Rectangle 11"/>
          <p:cNvSpPr/>
          <p:nvPr/>
        </p:nvSpPr>
        <p:spPr>
          <a:xfrm>
            <a:off x="2209800" y="5434279"/>
            <a:ext cx="383438" cy="369332"/>
          </a:xfrm>
          <a:prstGeom prst="rect">
            <a:avLst/>
          </a:prstGeom>
        </p:spPr>
        <p:txBody>
          <a:bodyPr wrap="none">
            <a:spAutoFit/>
          </a:bodyPr>
          <a:lstStyle/>
          <a:p>
            <a:r>
              <a:rPr lang="en-GB" dirty="0" smtClean="0">
                <a:solidFill>
                  <a:prstClr val="black"/>
                </a:solidFill>
                <a:latin typeface="Comic Sans MS" panose="030F0702030302020204" pitchFamily="66" charset="0"/>
              </a:rPr>
              <a:t>2.</a:t>
            </a:r>
            <a:endParaRPr lang="en-GB" dirty="0"/>
          </a:p>
        </p:txBody>
      </p:sp>
    </p:spTree>
    <p:extLst>
      <p:ext uri="{BB962C8B-B14F-4D97-AF65-F5344CB8AC3E}">
        <p14:creationId xmlns:p14="http://schemas.microsoft.com/office/powerpoint/2010/main" val="40773042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9" name="Rounded Rectangle 8"/>
          <p:cNvSpPr/>
          <p:nvPr/>
        </p:nvSpPr>
        <p:spPr>
          <a:xfrm>
            <a:off x="1335567" y="347176"/>
            <a:ext cx="6970234" cy="1138773"/>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ctrTitle"/>
          </p:nvPr>
        </p:nvSpPr>
        <p:spPr>
          <a:xfrm>
            <a:off x="-66025" y="-1"/>
            <a:ext cx="9448800" cy="1828801"/>
          </a:xfrm>
        </p:spPr>
        <p:txBody>
          <a:bodyPr>
            <a:normAutofit/>
          </a:bodyPr>
          <a:lstStyle/>
          <a:p>
            <a:r>
              <a:rPr lang="en-GB" sz="2000" dirty="0" smtClean="0">
                <a:latin typeface="Comic Sans MS" panose="030F0702030302020204" pitchFamily="66" charset="0"/>
              </a:rPr>
              <a:t>. </a:t>
            </a:r>
            <a:br>
              <a:rPr lang="en-GB" sz="2000" dirty="0" smtClean="0">
                <a:latin typeface="Comic Sans MS" panose="030F0702030302020204" pitchFamily="66" charset="0"/>
              </a:rPr>
            </a:br>
            <a:r>
              <a:rPr lang="en-GB" sz="2000" dirty="0">
                <a:latin typeface="Comic Sans MS" panose="030F0702030302020204" pitchFamily="66" charset="0"/>
              </a:rPr>
              <a:t/>
            </a:r>
            <a:br>
              <a:rPr lang="en-GB" sz="2000" dirty="0">
                <a:latin typeface="Comic Sans MS" panose="030F0702030302020204" pitchFamily="66" charset="0"/>
              </a:rPr>
            </a:br>
            <a:r>
              <a:rPr lang="en-GB" sz="2000" dirty="0" smtClean="0">
                <a:latin typeface="Comic Sans MS" panose="030F0702030302020204" pitchFamily="66" charset="0"/>
              </a:rPr>
              <a:t>.</a:t>
            </a:r>
            <a:endParaRPr lang="en-GB" sz="2000" dirty="0"/>
          </a:p>
        </p:txBody>
      </p:sp>
      <p:sp>
        <p:nvSpPr>
          <p:cNvPr id="3" name="Subtitle 2"/>
          <p:cNvSpPr>
            <a:spLocks noGrp="1"/>
          </p:cNvSpPr>
          <p:nvPr>
            <p:ph type="subTitle" idx="1"/>
          </p:nvPr>
        </p:nvSpPr>
        <p:spPr>
          <a:xfrm>
            <a:off x="2133600" y="1981200"/>
            <a:ext cx="6858000" cy="960120"/>
          </a:xfrm>
        </p:spPr>
        <p:txBody>
          <a:bodyPr>
            <a:normAutofit fontScale="25000" lnSpcReduction="20000"/>
          </a:bodyPr>
          <a:lstStyle/>
          <a:p>
            <a:endParaRPr lang="en-GB" dirty="0" smtClean="0">
              <a:latin typeface="Comic Sans MS" panose="030F0702030302020204" pitchFamily="66" charset="0"/>
            </a:endParaRPr>
          </a:p>
          <a:p>
            <a:pPr algn="l"/>
            <a:r>
              <a:rPr lang="en-GB" sz="11200" dirty="0" smtClean="0">
                <a:latin typeface="Comic Sans MS" panose="030F0702030302020204" pitchFamily="66" charset="0"/>
              </a:rPr>
              <a:t>If you would like to try Gruffalo work, complete question 1</a:t>
            </a:r>
          </a:p>
          <a:p>
            <a:endParaRPr lang="en-GB" sz="11200" dirty="0" smtClean="0">
              <a:latin typeface="Comic Sans MS" panose="030F0702030302020204" pitchFamily="66" charset="0"/>
            </a:endParaRPr>
          </a:p>
          <a:p>
            <a:pPr algn="l"/>
            <a:r>
              <a:rPr lang="en-GB" sz="11200" dirty="0" smtClean="0">
                <a:latin typeface="Comic Sans MS" panose="030F0702030302020204" pitchFamily="66" charset="0"/>
              </a:rPr>
              <a:t>If you would like to try Horrid Henry work complete  question 2</a:t>
            </a:r>
          </a:p>
          <a:p>
            <a:endParaRPr lang="en-GB" sz="12800" dirty="0" smtClean="0">
              <a:latin typeface="Comic Sans MS" panose="030F0702030302020204" pitchFamily="66" charset="0"/>
            </a:endParaRPr>
          </a:p>
          <a:p>
            <a:endParaRPr lang="en-GB" sz="11200" dirty="0" smtClean="0">
              <a:latin typeface="Comic Sans MS" panose="030F0702030302020204" pitchFamily="66" charset="0"/>
            </a:endParaRPr>
          </a:p>
          <a:p>
            <a:r>
              <a:rPr lang="en-GB" sz="11200" dirty="0" smtClean="0">
                <a:latin typeface="Comic Sans MS" panose="030F0702030302020204" pitchFamily="66" charset="0"/>
              </a:rPr>
              <a:t>If you </a:t>
            </a:r>
            <a:r>
              <a:rPr lang="en-GB" sz="11200" dirty="0">
                <a:latin typeface="Comic Sans MS" panose="030F0702030302020204" pitchFamily="66" charset="0"/>
              </a:rPr>
              <a:t>would like to try </a:t>
            </a:r>
            <a:r>
              <a:rPr lang="en-GB" sz="11200" dirty="0" smtClean="0">
                <a:latin typeface="Comic Sans MS" panose="030F0702030302020204" pitchFamily="66" charset="0"/>
              </a:rPr>
              <a:t>James and the Giant Peach work, complete all questions </a:t>
            </a:r>
          </a:p>
        </p:txBody>
      </p:sp>
      <p:pic>
        <p:nvPicPr>
          <p:cNvPr id="4" name="Picture 3" descr="Image result for gruffal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648" y="1981214"/>
            <a:ext cx="1247089" cy="1007157"/>
          </a:xfrm>
          <a:prstGeom prst="rect">
            <a:avLst/>
          </a:prstGeom>
          <a:noFill/>
          <a:ln>
            <a:noFill/>
          </a:ln>
        </p:spPr>
      </p:pic>
      <p:pic>
        <p:nvPicPr>
          <p:cNvPr id="5" name="Picture 4" descr="Image result for horrid henry"/>
          <p:cNvPicPr/>
          <p:nvPr/>
        </p:nvPicPr>
        <p:blipFill rotWithShape="1">
          <a:blip r:embed="rId3" cstate="print">
            <a:extLst>
              <a:ext uri="{28A0092B-C50C-407E-A947-70E740481C1C}">
                <a14:useLocalDpi xmlns:a14="http://schemas.microsoft.com/office/drawing/2010/main" val="0"/>
              </a:ext>
            </a:extLst>
          </a:blip>
          <a:srcRect r="-569" b="15217"/>
          <a:stretch/>
        </p:blipFill>
        <p:spPr bwMode="auto">
          <a:xfrm>
            <a:off x="859575" y="3505200"/>
            <a:ext cx="969226" cy="1013704"/>
          </a:xfrm>
          <a:prstGeom prst="rect">
            <a:avLst/>
          </a:prstGeom>
          <a:noFill/>
          <a:ln>
            <a:noFill/>
          </a:ln>
          <a:extLst>
            <a:ext uri="{53640926-AAD7-44D8-BBD7-CCE9431645EC}">
              <a14:shadowObscured xmlns:a14="http://schemas.microsoft.com/office/drawing/2010/main"/>
            </a:ext>
          </a:extLst>
        </p:spPr>
      </p:pic>
      <p:pic>
        <p:nvPicPr>
          <p:cNvPr id="6" name="Picture 5" descr="Image result for james and the giant peach"/>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341" y="4876814"/>
            <a:ext cx="986465" cy="1142719"/>
          </a:xfrm>
          <a:prstGeom prst="rect">
            <a:avLst/>
          </a:prstGeom>
          <a:noFill/>
          <a:ln>
            <a:noFill/>
          </a:ln>
        </p:spPr>
      </p:pic>
      <p:sp>
        <p:nvSpPr>
          <p:cNvPr id="8" name="Rectangle 7"/>
          <p:cNvSpPr/>
          <p:nvPr/>
        </p:nvSpPr>
        <p:spPr>
          <a:xfrm>
            <a:off x="1335567" y="347176"/>
            <a:ext cx="7351234" cy="1138773"/>
          </a:xfrm>
          <a:prstGeom prst="rect">
            <a:avLst/>
          </a:prstGeom>
        </p:spPr>
        <p:txBody>
          <a:bodyPr wrap="square">
            <a:spAutoFit/>
          </a:bodyPr>
          <a:lstStyle/>
          <a:p>
            <a:r>
              <a:rPr lang="en-GB" sz="3200" dirty="0">
                <a:solidFill>
                  <a:prstClr val="black"/>
                </a:solidFill>
                <a:latin typeface="Comic Sans MS" panose="030F0702030302020204" pitchFamily="66" charset="0"/>
              </a:rPr>
              <a:t>You can write your answers in your exercise books</a:t>
            </a:r>
            <a:r>
              <a:rPr lang="en-GB" sz="3600" dirty="0">
                <a:solidFill>
                  <a:prstClr val="black"/>
                </a:solidFill>
                <a:latin typeface="Comic Sans MS" panose="030F0702030302020204" pitchFamily="66" charset="0"/>
              </a:rPr>
              <a:t>.</a:t>
            </a:r>
            <a:endParaRPr lang="en-GB" dirty="0">
              <a:solidFill>
                <a:prstClr val="black"/>
              </a:solidFill>
            </a:endParaRPr>
          </a:p>
        </p:txBody>
      </p:sp>
    </p:spTree>
    <p:extLst>
      <p:ext uri="{BB962C8B-B14F-4D97-AF65-F5344CB8AC3E}">
        <p14:creationId xmlns:p14="http://schemas.microsoft.com/office/powerpoint/2010/main" val="2510576862"/>
      </p:ext>
    </p:extLst>
  </p:cSld>
  <p:clrMapOvr>
    <a:masterClrMapping/>
  </p:clrMapOvr>
  <p:timing>
    <p:tnLst>
      <p:par>
        <p:cTn id="1" dur="indefinite" restart="never" nodeType="tmRoot"/>
      </p:par>
    </p:tnLst>
  </p:timing>
</p:sld>
</file>

<file path=ppt/theme/theme1.xml><?xml version="1.0" encoding="utf-8"?>
<a:theme xmlns:a="http://schemas.openxmlformats.org/drawingml/2006/main" name="Childrens drawings on blue design template">
  <a:themeElements>
    <a:clrScheme name="Childrens drawings on blue design template 1">
      <a:dk1>
        <a:srgbClr val="000066"/>
      </a:dk1>
      <a:lt1>
        <a:srgbClr val="FFFFFF"/>
      </a:lt1>
      <a:dk2>
        <a:srgbClr val="4A8AC4"/>
      </a:dk2>
      <a:lt2>
        <a:srgbClr val="F7CC17"/>
      </a:lt2>
      <a:accent1>
        <a:srgbClr val="CDCD1F"/>
      </a:accent1>
      <a:accent2>
        <a:srgbClr val="368D2D"/>
      </a:accent2>
      <a:accent3>
        <a:srgbClr val="B1C4DE"/>
      </a:accent3>
      <a:accent4>
        <a:srgbClr val="DADADA"/>
      </a:accent4>
      <a:accent5>
        <a:srgbClr val="E3E3AB"/>
      </a:accent5>
      <a:accent6>
        <a:srgbClr val="307F28"/>
      </a:accent6>
      <a:hlink>
        <a:srgbClr val="0066FF"/>
      </a:hlink>
      <a:folHlink>
        <a:srgbClr val="FF9900"/>
      </a:folHlink>
    </a:clrScheme>
    <a:fontScheme name="Childrens drawings on blue design templat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Rounded MT Bold"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Rounded MT Bold" pitchFamily="34" charset="0"/>
          </a:defRPr>
        </a:defPPr>
      </a:lstStyle>
    </a:lnDef>
  </a:objectDefaults>
  <a:extraClrSchemeLst>
    <a:extraClrScheme>
      <a:clrScheme name="Childrens drawings on blue design template 1">
        <a:dk1>
          <a:srgbClr val="000066"/>
        </a:dk1>
        <a:lt1>
          <a:srgbClr val="FFFFFF"/>
        </a:lt1>
        <a:dk2>
          <a:srgbClr val="4A8AC4"/>
        </a:dk2>
        <a:lt2>
          <a:srgbClr val="F7CC17"/>
        </a:lt2>
        <a:accent1>
          <a:srgbClr val="CDCD1F"/>
        </a:accent1>
        <a:accent2>
          <a:srgbClr val="368D2D"/>
        </a:accent2>
        <a:accent3>
          <a:srgbClr val="B1C4DE"/>
        </a:accent3>
        <a:accent4>
          <a:srgbClr val="DADADA"/>
        </a:accent4>
        <a:accent5>
          <a:srgbClr val="E3E3AB"/>
        </a:accent5>
        <a:accent6>
          <a:srgbClr val="307F28"/>
        </a:accent6>
        <a:hlink>
          <a:srgbClr val="0066FF"/>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6099</TotalTime>
  <Words>787</Words>
  <Application>Microsoft Office PowerPoint</Application>
  <PresentationFormat>On-screen Show (4:3)</PresentationFormat>
  <Paragraphs>170</Paragraphs>
  <Slides>26</Slides>
  <Notes>5</Notes>
  <HiddenSlides>0</HiddenSlides>
  <MMClips>0</MMClips>
  <ScaleCrop>false</ScaleCrop>
  <HeadingPairs>
    <vt:vector size="4" baseType="variant">
      <vt:variant>
        <vt:lpstr>Theme</vt:lpstr>
      </vt:variant>
      <vt:variant>
        <vt:i4>11</vt:i4>
      </vt:variant>
      <vt:variant>
        <vt:lpstr>Slide Titles</vt:lpstr>
      </vt:variant>
      <vt:variant>
        <vt:i4>26</vt:i4>
      </vt:variant>
    </vt:vector>
  </HeadingPairs>
  <TitlesOfParts>
    <vt:vector size="37" baseType="lpstr">
      <vt:lpstr>Childrens drawings on blue design template</vt:lpstr>
      <vt:lpstr>1_Office Theme</vt:lpstr>
      <vt:lpstr>2_Office Theme</vt:lpstr>
      <vt:lpstr>Diseño predeterminado</vt:lpstr>
      <vt:lpstr>3_Office Theme</vt:lpstr>
      <vt:lpstr>8_Office Theme</vt:lpstr>
      <vt:lpstr>Office Theme</vt:lpstr>
      <vt:lpstr>4_Office Theme</vt:lpstr>
      <vt:lpstr>5_Office Theme</vt:lpstr>
      <vt:lpstr>6_Office Theme</vt:lpstr>
      <vt:lpstr>7_Office Theme</vt:lpstr>
      <vt:lpstr>      Welcome back Elves! We hope you enjoyed Vocabulary Day. Congratulations to Charlie W, Ellie, Erika and Guy for their Achievement Awards!   I am looking forward to seeing lots of your amazing work this week!  If you haven’t already done so, send in your best pieces from last week. Email yearonelearning@farnborough.bromley.sch.uk      </vt:lpstr>
      <vt:lpstr>PowerPoint Presentation</vt:lpstr>
      <vt:lpstr>PowerPoint Presentation</vt:lpstr>
      <vt:lpstr>Spellings</vt:lpstr>
      <vt:lpstr>  It’s Monday! </vt:lpstr>
      <vt:lpstr>PowerPoint Presentation</vt:lpstr>
      <vt:lpstr>Maths</vt:lpstr>
      <vt:lpstr>Maths</vt:lpstr>
      <vt:lpstr>.   .</vt:lpstr>
      <vt:lpstr>PowerPoint Presentation</vt:lpstr>
      <vt:lpstr>Which country did your class reach?</vt:lpstr>
      <vt:lpstr>    of the World</vt:lpstr>
      <vt:lpstr>PowerPoint Presentation</vt:lpstr>
      <vt:lpstr>PowerPoint Presentation</vt:lpstr>
      <vt:lpstr>PowerPoint Presentation</vt:lpstr>
      <vt:lpstr>PowerPoint Presentation</vt:lpstr>
      <vt:lpstr>PowerPoint Presentation</vt:lpstr>
      <vt:lpstr>        Reading online </vt:lpstr>
      <vt:lpstr>PowerPoint Presentation</vt:lpstr>
      <vt:lpstr>PowerPoint Presentation</vt:lpstr>
      <vt:lpstr>Who are you?</vt:lpstr>
      <vt:lpstr>What is it like to be YOU in the World?</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Good morning Unicorns!</dc:title>
  <dc:creator>user</dc:creator>
  <cp:lastModifiedBy>yvonne murray</cp:lastModifiedBy>
  <cp:revision>568</cp:revision>
  <cp:lastPrinted>2020-03-20T10:30:41Z</cp:lastPrinted>
  <dcterms:created xsi:type="dcterms:W3CDTF">2020-03-17T20:05:19Z</dcterms:created>
  <dcterms:modified xsi:type="dcterms:W3CDTF">2020-06-28T09:43:10Z</dcterms:modified>
</cp:coreProperties>
</file>