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57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4944-1B33-43E6-A3B4-130E6D4B677B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CB14-C11A-42A1-BA81-A822AE053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7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4944-1B33-43E6-A3B4-130E6D4B677B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CB14-C11A-42A1-BA81-A822AE053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9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4944-1B33-43E6-A3B4-130E6D4B677B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CB14-C11A-42A1-BA81-A822AE053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67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4944-1B33-43E6-A3B4-130E6D4B677B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CB14-C11A-42A1-BA81-A822AE053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4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4944-1B33-43E6-A3B4-130E6D4B677B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CB14-C11A-42A1-BA81-A822AE053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27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4944-1B33-43E6-A3B4-130E6D4B677B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CB14-C11A-42A1-BA81-A822AE053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90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4944-1B33-43E6-A3B4-130E6D4B677B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CB14-C11A-42A1-BA81-A822AE053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4944-1B33-43E6-A3B4-130E6D4B677B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CB14-C11A-42A1-BA81-A822AE053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45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4944-1B33-43E6-A3B4-130E6D4B677B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CB14-C11A-42A1-BA81-A822AE053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69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4944-1B33-43E6-A3B4-130E6D4B677B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CB14-C11A-42A1-BA81-A822AE053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19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4944-1B33-43E6-A3B4-130E6D4B677B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CB14-C11A-42A1-BA81-A822AE053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C4944-1B33-43E6-A3B4-130E6D4B677B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2CB14-C11A-42A1-BA81-A822AE053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3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tl.org.uk/resources/a-little-whittlin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arnboroughprimary.co.uk/farnborough-danc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– Day Three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Read the final 4 slides of the story, ‘Staying Out’.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Finish your story using a similar structure: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Paragraph 7 – How did you solve the mystery of what the noise was?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Paragraph 8 – explain where the noise was coming from.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Paragraph 9/10 – back at home and talking about the night before. Did the adult guess what had happened or realise that you had been worried?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0" t="19048" r="18566" b="15278"/>
          <a:stretch/>
        </p:blipFill>
        <p:spPr bwMode="auto">
          <a:xfrm>
            <a:off x="971600" y="620688"/>
            <a:ext cx="741682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9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1" t="19643" r="18232" b="14881"/>
          <a:stretch/>
        </p:blipFill>
        <p:spPr bwMode="auto">
          <a:xfrm>
            <a:off x="827584" y="692697"/>
            <a:ext cx="777686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4" t="19444" r="18009" b="15476"/>
          <a:stretch/>
        </p:blipFill>
        <p:spPr bwMode="auto">
          <a:xfrm>
            <a:off x="899592" y="764704"/>
            <a:ext cx="734481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7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9" t="19246" r="18231" b="15278"/>
          <a:stretch/>
        </p:blipFill>
        <p:spPr bwMode="auto">
          <a:xfrm>
            <a:off x="827584" y="692696"/>
            <a:ext cx="748883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8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50" y="116632"/>
            <a:ext cx="4201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Wednesday 10</a:t>
            </a:r>
            <a:r>
              <a:rPr lang="en-GB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200" dirty="0" smtClean="0">
                <a:latin typeface="Comic Sans MS" panose="030F0702030302020204" pitchFamily="66" charset="0"/>
              </a:rPr>
              <a:t>  June 2020 -  Maths Investigation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9642" y="1736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In</a:t>
            </a:r>
            <a:r>
              <a:rPr lang="en-GB" dirty="0"/>
              <a:t> number </a:t>
            </a:r>
            <a:r>
              <a:rPr lang="en-GB" dirty="0" smtClean="0"/>
              <a:t>pyramids, </a:t>
            </a:r>
            <a:r>
              <a:rPr lang="en-GB" dirty="0"/>
              <a:t>numbers next to each other are added together to make the number above it. Can you work out what the missing numbers are?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0" t="43255" r="31201" b="16665"/>
          <a:stretch/>
        </p:blipFill>
        <p:spPr bwMode="auto">
          <a:xfrm>
            <a:off x="227615" y="1708208"/>
            <a:ext cx="4214534" cy="246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3" t="38730" r="32141" b="22065"/>
          <a:stretch/>
        </p:blipFill>
        <p:spPr bwMode="auto">
          <a:xfrm>
            <a:off x="4595313" y="1373949"/>
            <a:ext cx="4131450" cy="24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250" y="1898593"/>
            <a:ext cx="129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Level 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95313" y="1475492"/>
            <a:ext cx="129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Level 2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6" t="40814" r="32218" b="21118"/>
          <a:stretch/>
        </p:blipFill>
        <p:spPr bwMode="auto">
          <a:xfrm>
            <a:off x="4575810" y="4005064"/>
            <a:ext cx="4265580" cy="26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53393" y="4175015"/>
            <a:ext cx="129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Level 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27615" y="4544347"/>
            <a:ext cx="4056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now create 3 of your own number  pyramids, some of you might want to use 4 or 5 digit numbers!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1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72" r="937" b="5441"/>
          <a:stretch/>
        </p:blipFill>
        <p:spPr>
          <a:xfrm>
            <a:off x="14986" y="7774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5090" y="1072055"/>
            <a:ext cx="31452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Outdoor Home Learning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5795" y="44267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82059" y="4317243"/>
            <a:ext cx="2188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33"/>
                </a:solidFill>
              </a:rPr>
              <a:t>Open the link to investigate this further…</a:t>
            </a:r>
            <a:endParaRPr lang="en-GB" dirty="0">
              <a:solidFill>
                <a:srgbClr val="FF993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1548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11"/>
          <a:stretch/>
        </p:blipFill>
        <p:spPr>
          <a:xfrm>
            <a:off x="1322615" y="1831242"/>
            <a:ext cx="2383180" cy="23492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9726" y="4802578"/>
            <a:ext cx="4962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>
              <a:hlinkClick r:id=""/>
            </a:endParaRPr>
          </a:p>
          <a:p>
            <a:r>
              <a:rPr lang="en-GB" dirty="0" smtClean="0">
                <a:hlinkClick r:id=""/>
              </a:rPr>
              <a:t>https</a:t>
            </a:r>
            <a:r>
              <a:rPr lang="en-GB" dirty="0">
                <a:hlinkClick r:id="rId4"/>
              </a:rPr>
              <a:t>://www.ltl.org.uk/resources/a-little-whittling/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193907" y="1851725"/>
            <a:ext cx="35784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Whittle a Critter </a:t>
            </a:r>
            <a:endParaRPr lang="en-GB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Find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yourself a stick and use a potato peeler to whittle a critter. Use sharpies to add detail to the creation. If you can’t get outside make a temporary creation from a carrot or a potato, take a photo before it gets eaten!</a:t>
            </a:r>
          </a:p>
        </p:txBody>
      </p:sp>
    </p:spTree>
    <p:extLst>
      <p:ext uri="{BB962C8B-B14F-4D97-AF65-F5344CB8AC3E}">
        <p14:creationId xmlns:p14="http://schemas.microsoft.com/office/powerpoint/2010/main" val="230399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81000" y="1052513"/>
            <a:ext cx="820896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2000" b="1" u="sng">
                <a:solidFill>
                  <a:srgbClr val="FF0000"/>
                </a:solidFill>
                <a:latin typeface="Comic Sans MS" pitchFamily="66" charset="0"/>
              </a:rPr>
              <a:t>Farnborough Dance Routine</a:t>
            </a:r>
          </a:p>
          <a:p>
            <a:r>
              <a:rPr lang="en-GB" altLang="en-US" b="1">
                <a:solidFill>
                  <a:srgbClr val="00B0F0"/>
                </a:solidFill>
                <a:latin typeface="Comic Sans MS" pitchFamily="66" charset="0"/>
              </a:rPr>
              <a:t>Mrs Humphries has created our very own Farnborough Dance Routine!</a:t>
            </a:r>
          </a:p>
          <a:p>
            <a:endParaRPr lang="en-GB" altLang="en-US" b="1"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en-GB" altLang="en-US" b="1">
                <a:solidFill>
                  <a:srgbClr val="00B0F0"/>
                </a:solidFill>
                <a:latin typeface="Comic Sans MS" pitchFamily="66" charset="0"/>
              </a:rPr>
              <a:t>It has five parts and every day this week we are going to start the day by being active and joining in.</a:t>
            </a:r>
          </a:p>
          <a:p>
            <a:endParaRPr lang="en-GB" altLang="en-US" b="1"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en-GB" altLang="en-US" b="1">
                <a:solidFill>
                  <a:srgbClr val="00B0F0"/>
                </a:solidFill>
                <a:latin typeface="Comic Sans MS" pitchFamily="66" charset="0"/>
              </a:rPr>
              <a:t>Click on the link below:</a:t>
            </a:r>
          </a:p>
          <a:p>
            <a:r>
              <a:rPr lang="en-GB" altLang="en-US">
                <a:solidFill>
                  <a:srgbClr val="00B0F0"/>
                </a:solidFill>
                <a:latin typeface="Comic Sans MS" pitchFamily="66" charset="0"/>
                <a:hlinkClick r:id="rId2"/>
              </a:rPr>
              <a:t>http://farnboroughprimary.co.uk/farnborough-dance</a:t>
            </a:r>
            <a:endParaRPr lang="en-GB" altLang="en-US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051" name="Picture 3" descr="Image result for active learning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00013"/>
            <a:ext cx="14525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6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228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English – Day Three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6</cp:revision>
  <dcterms:created xsi:type="dcterms:W3CDTF">2020-06-05T07:44:57Z</dcterms:created>
  <dcterms:modified xsi:type="dcterms:W3CDTF">2020-06-05T12:29:42Z</dcterms:modified>
</cp:coreProperties>
</file>