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2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83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9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5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4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9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9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7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8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8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5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8B7B-9374-4188-A695-2A15F01ABECC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5CE8-9967-423D-A839-36F71F1EE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8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Three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keep going!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Today you are going to write the middle section of your story.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Paragraph 3 – where does your MC end up? Describe the setting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Paragraph 4 – is there a party happening? Who do they meet?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Keep referring to the checklist to make sure you have applied the statements.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Checklist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some powerful description at times (not all the time though as you want it to be effective). Use an online or paper thesaurus to help you.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Apply a wide range of punctuation including . CL ? ! “ ”,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Think about different sentence starters, e.g. Feeling intrigued, Gingerly, Wondering what on earth she should do next….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Wednesday 1</a:t>
            </a:r>
            <a:r>
              <a:rPr lang="en-GB" b="1" baseline="30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st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 July 2020 -Challenge 3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altLang="en-US" smtClean="0">
                <a:solidFill>
                  <a:srgbClr val="7030A0"/>
                </a:solidFill>
                <a:latin typeface="Comic Sans MS" pitchFamily="66" charset="0"/>
              </a:rPr>
              <a:t>	Have a go at making rectangles or other shapes using just some of your pentominoes.</a:t>
            </a:r>
          </a:p>
          <a:p>
            <a:pPr>
              <a:buFont typeface="Arial" charset="0"/>
              <a:buNone/>
            </a:pPr>
            <a:endParaRPr lang="en-GB" altLang="en-US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en-GB" altLang="en-US" smtClean="0">
                <a:solidFill>
                  <a:srgbClr val="7030A0"/>
                </a:solidFill>
                <a:latin typeface="Comic Sans MS" pitchFamily="66" charset="0"/>
              </a:rPr>
              <a:t>	For example, this rectangle only uses 8 pentominoes.</a:t>
            </a:r>
          </a:p>
        </p:txBody>
      </p:sp>
      <p:pic>
        <p:nvPicPr>
          <p:cNvPr id="15364" name="Picture 2" descr="http://www.cimt.plymouth.ac.uk/resources/puzzles/pentoes/pent8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581525"/>
            <a:ext cx="26670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0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Challenge 3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altLang="en-US" smtClean="0">
                <a:solidFill>
                  <a:srgbClr val="7030A0"/>
                </a:solidFill>
                <a:latin typeface="Comic Sans MS" pitchFamily="66" charset="0"/>
              </a:rPr>
              <a:t>	And here is another rectangle that only uses 6 pentominoes.</a:t>
            </a:r>
          </a:p>
          <a:p>
            <a:pPr>
              <a:buFont typeface="Arial" charset="0"/>
              <a:buNone/>
            </a:pPr>
            <a:r>
              <a:rPr lang="en-GB" altLang="en-US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</a:p>
        </p:txBody>
      </p:sp>
      <p:pic>
        <p:nvPicPr>
          <p:cNvPr id="16388" name="Picture 2" descr="http://www.cimt.plymouth.ac.uk/resources/puzzles/pentoes/pent6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141663"/>
            <a:ext cx="3392488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2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4536504" cy="573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508104" y="1412776"/>
            <a:ext cx="316835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2060848"/>
            <a:ext cx="280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Read extract </a:t>
            </a:r>
            <a:r>
              <a:rPr lang="en-GB" sz="3200" b="1" dirty="0" smtClean="0">
                <a:solidFill>
                  <a:prstClr val="white"/>
                </a:solidFill>
                <a:ea typeface="+mj-ea"/>
                <a:cs typeface="+mj-cs"/>
              </a:rPr>
              <a:t>6 </a:t>
            </a:r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of Sabina </a:t>
            </a:r>
            <a:r>
              <a:rPr lang="en-GB" sz="3200" b="1" dirty="0" err="1">
                <a:solidFill>
                  <a:prstClr val="white"/>
                </a:solidFill>
                <a:ea typeface="+mj-ea"/>
                <a:cs typeface="+mj-cs"/>
              </a:rPr>
              <a:t>Radeva’s</a:t>
            </a:r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en-GB" sz="3200" b="1" i="1" dirty="0">
                <a:solidFill>
                  <a:prstClr val="white"/>
                </a:solidFill>
                <a:ea typeface="+mj-ea"/>
                <a:cs typeface="+mj-cs"/>
              </a:rPr>
              <a:t>Origin of the Species </a:t>
            </a:r>
            <a:r>
              <a:rPr lang="en-GB" sz="3200" b="1" dirty="0">
                <a:solidFill>
                  <a:prstClr val="white"/>
                </a:solidFill>
                <a:ea typeface="+mj-ea"/>
                <a:cs typeface="+mj-cs"/>
              </a:rPr>
              <a:t>on our learning </a:t>
            </a:r>
            <a:r>
              <a:rPr lang="en-GB" sz="3200" b="1" dirty="0" smtClean="0">
                <a:solidFill>
                  <a:prstClr val="white"/>
                </a:solidFill>
                <a:ea typeface="+mj-ea"/>
                <a:cs typeface="+mj-cs"/>
              </a:rPr>
              <a:t>page.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66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566" y="951358"/>
            <a:ext cx="4180409" cy="2246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80464" y="951358"/>
            <a:ext cx="37237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</a:rPr>
              <a:t>What have I learnt from reading Sabina </a:t>
            </a:r>
            <a:r>
              <a:rPr lang="en-GB" sz="2800" b="1" dirty="0" err="1" smtClean="0">
                <a:solidFill>
                  <a:schemeClr val="bg1"/>
                </a:solidFill>
              </a:rPr>
              <a:t>Radeva’s</a:t>
            </a:r>
            <a:r>
              <a:rPr lang="en-GB" sz="2800" b="1" dirty="0" smtClean="0">
                <a:solidFill>
                  <a:schemeClr val="bg1"/>
                </a:solidFill>
              </a:rPr>
              <a:t> book on </a:t>
            </a:r>
            <a:r>
              <a:rPr lang="en-GB" sz="2800" b="1" i="1" dirty="0" smtClean="0">
                <a:solidFill>
                  <a:schemeClr val="bg1"/>
                </a:solidFill>
              </a:rPr>
              <a:t>Charles Darwin’s The Origin of the Species?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63959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>
                <a:solidFill>
                  <a:schemeClr val="bg1"/>
                </a:solidFill>
              </a:rPr>
              <a:t>Reflect on your learning</a:t>
            </a:r>
            <a:endParaRPr lang="en-GB" sz="4400" b="1" u="sng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44008" y="1628800"/>
            <a:ext cx="3960440" cy="20882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99992" y="3739306"/>
            <a:ext cx="3962722" cy="237566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0464" y="3467908"/>
            <a:ext cx="3831496" cy="24093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968044" y="1997798"/>
            <a:ext cx="36364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One thing I learnt about  </a:t>
            </a:r>
            <a:r>
              <a:rPr lang="en-GB" sz="2800" b="1" u="sng" dirty="0" smtClean="0">
                <a:solidFill>
                  <a:schemeClr val="bg1"/>
                </a:solidFill>
              </a:rPr>
              <a:t>Variation</a:t>
            </a:r>
            <a:r>
              <a:rPr lang="en-GB" sz="2400" b="1" dirty="0" smtClean="0">
                <a:solidFill>
                  <a:schemeClr val="bg1"/>
                </a:solidFill>
              </a:rPr>
              <a:t> is………….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4480863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b="1" dirty="0">
                <a:solidFill>
                  <a:prstClr val="white"/>
                </a:solidFill>
              </a:rPr>
              <a:t>One thing I </a:t>
            </a:r>
            <a:r>
              <a:rPr lang="en-GB" sz="2400" b="1" dirty="0" smtClean="0">
                <a:solidFill>
                  <a:prstClr val="white"/>
                </a:solidFill>
              </a:rPr>
              <a:t>learnt </a:t>
            </a:r>
            <a:r>
              <a:rPr lang="en-GB" sz="2400" b="1" dirty="0">
                <a:solidFill>
                  <a:prstClr val="white"/>
                </a:solidFill>
              </a:rPr>
              <a:t>about </a:t>
            </a:r>
            <a:r>
              <a:rPr lang="en-GB" sz="2800" b="1" u="sng" dirty="0" smtClean="0">
                <a:solidFill>
                  <a:prstClr val="white"/>
                </a:solidFill>
              </a:rPr>
              <a:t>Adaptation</a:t>
            </a:r>
            <a:r>
              <a:rPr lang="en-GB" sz="2400" b="1" dirty="0" smtClean="0">
                <a:solidFill>
                  <a:prstClr val="white"/>
                </a:solidFill>
              </a:rPr>
              <a:t> </a:t>
            </a:r>
            <a:r>
              <a:rPr lang="en-GB" sz="2400" b="1" dirty="0">
                <a:solidFill>
                  <a:prstClr val="white"/>
                </a:solidFill>
              </a:rPr>
              <a:t>is………….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3933056"/>
            <a:ext cx="3600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One thing I learnt about </a:t>
            </a:r>
            <a:r>
              <a:rPr lang="en-GB" sz="2800" b="1" u="sng" dirty="0" smtClean="0">
                <a:solidFill>
                  <a:schemeClr val="bg1"/>
                </a:solidFill>
              </a:rPr>
              <a:t>Natural Selection </a:t>
            </a:r>
            <a:r>
              <a:rPr lang="en-GB" sz="2400" b="1" dirty="0" smtClean="0">
                <a:solidFill>
                  <a:schemeClr val="bg1"/>
                </a:solidFill>
              </a:rPr>
              <a:t>is …. 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64193"/>
            <a:ext cx="1169479" cy="148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6020677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Write, draw or discuss what you have learnt. Re-read the book again if you need to. 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8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217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Day Three</vt:lpstr>
      <vt:lpstr>Let’s keep going!</vt:lpstr>
      <vt:lpstr>Writing Checklist</vt:lpstr>
      <vt:lpstr>Wednesday 1st July 2020 -Challenge 3</vt:lpstr>
      <vt:lpstr>Challenge 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dcterms:created xsi:type="dcterms:W3CDTF">2020-06-26T08:00:13Z</dcterms:created>
  <dcterms:modified xsi:type="dcterms:W3CDTF">2020-06-26T12:41:52Z</dcterms:modified>
</cp:coreProperties>
</file>