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0"/>
  </p:notesMasterIdLst>
  <p:sldIdLst>
    <p:sldId id="395" r:id="rId7"/>
    <p:sldId id="359" r:id="rId8"/>
    <p:sldId id="399" r:id="rId9"/>
    <p:sldId id="400" r:id="rId10"/>
    <p:sldId id="361" r:id="rId11"/>
    <p:sldId id="274" r:id="rId12"/>
    <p:sldId id="396" r:id="rId13"/>
    <p:sldId id="397" r:id="rId14"/>
    <p:sldId id="398" r:id="rId15"/>
    <p:sldId id="401" r:id="rId16"/>
    <p:sldId id="392" r:id="rId17"/>
    <p:sldId id="256" r:id="rId18"/>
    <p:sldId id="257" r:id="rId19"/>
    <p:sldId id="258" r:id="rId20"/>
    <p:sldId id="260" r:id="rId21"/>
    <p:sldId id="261" r:id="rId22"/>
    <p:sldId id="262" r:id="rId23"/>
    <p:sldId id="263" r:id="rId24"/>
    <p:sldId id="265" r:id="rId25"/>
    <p:sldId id="266" r:id="rId26"/>
    <p:sldId id="259" r:id="rId27"/>
    <p:sldId id="268" r:id="rId28"/>
    <p:sldId id="2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6"/>
    <p:restoredTop sz="94694"/>
  </p:normalViewPr>
  <p:slideViewPr>
    <p:cSldViewPr snapToGrid="0">
      <p:cViewPr varScale="1">
        <p:scale>
          <a:sx n="108" d="100"/>
          <a:sy n="108" d="100"/>
        </p:scale>
        <p:origin x="5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A435-C1D8-4CDA-9ED5-DB292ABD76CD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8C0EF-DEAF-4394-B5DD-625AAA203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1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1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65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49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55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59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38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177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11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97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03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2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64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88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28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321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87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53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96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2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0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67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8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571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30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97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64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7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929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792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451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66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374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6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3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73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205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331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200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341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9977-C64C-4919-9856-24BFAEBB35CE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CF61F-9156-4035-AB3D-4656FAC65E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21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B7D8-4DF7-414E-9E97-F756EE64227D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8623-5C42-4BCF-B127-8A492D2D63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6023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95C44-5646-4DF1-8AE8-D79FE92060E1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56FB4-006C-4748-A4D4-19075E819B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59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747E7-F6AB-4A37-9BCE-88B6EFB11F8A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69CB0-6799-4E8C-968A-F2EDEA3EC2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193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639C1-3989-4D55-B454-9773C0EC392B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E9968-954E-4CF7-B810-8FD813250E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91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841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BFCD7-CDE2-46A7-A83A-72AED53389AB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9F471-B98A-43D8-AD17-A96C8720B2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547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5DA9B-1674-4784-B4EF-7D688D1A2265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C8946-6104-4D79-B969-5C88D6ED77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4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5A738-7E4B-48E7-84F7-DA2E75825F0F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93FA4-98D6-4708-AF52-8D007B20E8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054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F3101-6998-461F-9E42-39E81157C30B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DB8F-76AC-4F8B-B3BF-3F2652AD14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624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4A363-2E5D-44A4-B5CC-10FB419428BE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FBA03-EF63-4FF0-A62A-AF7BE33475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56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C5556-5796-4D32-914A-11496CEB8870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DC683-39B6-41EB-9786-0599743CAF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031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29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99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34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4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12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39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574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235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03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70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6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63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8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1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3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8D885-34D2-424E-9DBC-577B5B1D2706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8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FD1DE-6B2D-4366-BCBD-A9335EA2DF9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B2B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678A32-F0AA-42AD-BD5B-11F9C9A588BF}" type="datetimeFigureOut">
              <a:rPr lang="en-GB"/>
              <a:pPr>
                <a:defRPr/>
              </a:pPr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2C42E6-BC08-4F75-B4EF-3EA440EC84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17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2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farnboroughprimary.co.uk/farnborough-dance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owl.co.uk/for-home/find-a-book/library-page/?view=image&amp;query=&amp;type=book&amp;age_group=Age+7-9&amp;level=&amp;level_select=&amp;book_type=&amp;series=" TargetMode="External"/><Relationship Id="rId2" Type="http://schemas.openxmlformats.org/officeDocument/2006/relationships/hyperlink" Target="https://magazine.theweekjunior.co.uk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2DF20-D036-4D57-95ED-186123D0F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2" t="19547" r="22452" b="17541"/>
          <a:stretch/>
        </p:blipFill>
        <p:spPr>
          <a:xfrm>
            <a:off x="1044605" y="115939"/>
            <a:ext cx="10102790" cy="662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6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8652" y="2236900"/>
            <a:ext cx="7632845" cy="43163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u="sng" dirty="0">
                <a:latin typeface="Comic Sans MS" panose="030F0702030302020204" pitchFamily="66" charset="0"/>
              </a:rPr>
            </a:br>
            <a:br>
              <a:rPr lang="en-GB" u="sng" dirty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>Active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432" y="4724400"/>
            <a:ext cx="7886700" cy="1828800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>
                <a:solidFill>
                  <a:srgbClr val="000000"/>
                </a:solidFill>
                <a:latin typeface="Comic Sans MS"/>
              </a:rPr>
              <a:t> </a:t>
            </a:r>
            <a:endParaRPr lang="en-GB" sz="19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active learning clip a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09" y="236269"/>
            <a:ext cx="1905000" cy="164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8364"/>
            <a:ext cx="1676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744CC-7BE2-4285-94E1-E5176778D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21"/>
          <a:stretch/>
        </p:blipFill>
        <p:spPr>
          <a:xfrm>
            <a:off x="2863195" y="4107743"/>
            <a:ext cx="6383757" cy="268015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91B90492-396B-4A72-8F93-EDE205B36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383" y="2018247"/>
            <a:ext cx="8208963" cy="2339102"/>
          </a:xfrm>
          <a:prstGeom prst="rect">
            <a:avLst/>
          </a:prstGeom>
          <a:solidFill>
            <a:srgbClr val="D4F5F8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Farnborough Dance Routine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00B0F0"/>
                </a:solidFill>
                <a:latin typeface="Comic Sans MS" panose="030F0702030302020204" pitchFamily="66" charset="0"/>
              </a:rPr>
              <a:t>Mrs Humphries has created our very own Farnborough Dance Routine!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00B0F0"/>
                </a:solidFill>
                <a:latin typeface="Comic Sans MS" panose="030F0702030302020204" pitchFamily="66" charset="0"/>
              </a:rPr>
              <a:t>It has five parts and every day this week we are doing this as our active learning.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en-US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00B0F0"/>
                </a:solidFill>
                <a:latin typeface="Comic Sans MS" panose="030F0702030302020204" pitchFamily="66" charset="0"/>
              </a:rPr>
              <a:t>Click on the link below: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B0F0"/>
                </a:solidFill>
                <a:latin typeface="Comic Sans MS" panose="030F0702030302020204" pitchFamily="66" charset="0"/>
                <a:hlinkClick r:id="rId5"/>
              </a:rPr>
              <a:t>http://farnboroughprimary.co.uk/farnborough-dance</a:t>
            </a:r>
            <a:endParaRPr lang="en-GB" altLang="en-US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7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D71-1FD2-4881-B519-7C34BC25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Reading Independently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097C2-C0BB-42E0-9480-3172D5C9D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825625"/>
            <a:ext cx="11140736" cy="48148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Read for at least 15 minutes independently. You can read a book of your choice.</a:t>
            </a: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If you would like to read </a:t>
            </a:r>
            <a:r>
              <a:rPr lang="en-GB" sz="3000" dirty="0">
                <a:latin typeface="Comic Sans MS" panose="030F0702030302020204" pitchFamily="66" charset="0"/>
                <a:hlinkClick r:id="rId2"/>
              </a:rPr>
              <a:t>‘The Week Junior’ follow this link. </a:t>
            </a: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If you would like to read </a:t>
            </a:r>
            <a:r>
              <a:rPr lang="en-GB" sz="3000" dirty="0">
                <a:latin typeface="Comic Sans MS" panose="030F0702030302020204" pitchFamily="66" charset="0"/>
                <a:hlinkClick r:id="rId3"/>
              </a:rPr>
              <a:t>an online book, follow this link.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FCB74-B831-4AAE-864B-FE9DDEF36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79" y="1415614"/>
            <a:ext cx="2588641" cy="20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8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romans1.jpg"/>
          <p:cNvPicPr>
            <a:picLocks noChangeAspect="1"/>
          </p:cNvPicPr>
          <p:nvPr/>
        </p:nvPicPr>
        <p:blipFill>
          <a:blip r:embed="rId2"/>
          <a:srcRect r="5801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35360" y="0"/>
            <a:ext cx="835292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charset="0"/>
              </a:rPr>
              <a:t>The story of Boudicca!</a:t>
            </a:r>
            <a:endParaRPr lang="en-US" sz="8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roman backgrou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799857" y="5706518"/>
            <a:ext cx="5724525" cy="1151483"/>
          </a:xfrm>
          <a:solidFill>
            <a:srgbClr val="DDDDDD"/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en-GB" sz="2400" dirty="0">
                <a:latin typeface="Comic Sans MS" panose="030F0702030302020204" pitchFamily="66" charset="0"/>
                <a:cs typeface="Arial" charset="0"/>
              </a:rPr>
              <a:t>She was married to a powerful man named King Prasutagus and had two daughters. </a:t>
            </a: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4151313" y="1"/>
            <a:ext cx="6769100" cy="83099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Boudicca lived over 2000 years ago in a Celtic tribe called the Iceni.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romans1.jpg"/>
          <p:cNvPicPr>
            <a:picLocks noChangeAspect="1"/>
          </p:cNvPicPr>
          <p:nvPr/>
        </p:nvPicPr>
        <p:blipFill>
          <a:blip r:embed="rId2"/>
          <a:srcRect l="31152" r="4282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13" y="4797426"/>
            <a:ext cx="8013700" cy="20605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GB" dirty="0">
                <a:solidFill>
                  <a:srgbClr val="FFFF00"/>
                </a:solidFill>
              </a:rPr>
              <a:t>    King Prasutagus made an agreement with the Romans to keep peace and the land the tribe lived on. 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991544" y="0"/>
            <a:ext cx="8676456" cy="107721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These were dangerous times to live in because the Roman army were very strong.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romans1.jpg"/>
          <p:cNvPicPr>
            <a:picLocks noChangeAspect="1"/>
          </p:cNvPicPr>
          <p:nvPr/>
        </p:nvPicPr>
        <p:blipFill>
          <a:blip r:embed="rId2"/>
          <a:srcRect r="5801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631505" y="2"/>
            <a:ext cx="8928991" cy="584201"/>
          </a:xfrm>
          <a:solidFill>
            <a:srgbClr val="DDDDDD"/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en-GB" sz="2800" dirty="0">
                <a:latin typeface="Comic Sans MS" panose="030F0702030302020204" pitchFamily="66" charset="0"/>
                <a:cs typeface="Arial" charset="0"/>
              </a:rPr>
              <a:t>Time passed, and King Prasutagus passed away.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664201" y="6273800"/>
            <a:ext cx="3888184" cy="52322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BUT! He left a will…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www.darriusonline.com/files/Pictures/Clip_Art/scroll-sto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07768" y="1124744"/>
            <a:ext cx="45365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Lucida Calligraphy" pitchFamily="66" charset="0"/>
                <a:cs typeface="Arial" charset="0"/>
              </a:rPr>
              <a:t>WILL</a:t>
            </a: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2495550" y="2133600"/>
            <a:ext cx="720090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>
                <a:solidFill>
                  <a:prstClr val="black"/>
                </a:solidFill>
                <a:latin typeface="Lucida Calligraphy" pitchFamily="66" charset="0"/>
                <a:cs typeface="Arial" charset="0"/>
              </a:rPr>
              <a:t>I will leave half of my kingdom to my Queen, Boudicca.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>
              <a:solidFill>
                <a:prstClr val="black"/>
              </a:solidFill>
              <a:latin typeface="Lucida Calligraphy" pitchFamily="66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>
              <a:solidFill>
                <a:prstClr val="black"/>
              </a:solidFill>
              <a:latin typeface="Lucida Calligraphy" pitchFamily="66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>
                <a:solidFill>
                  <a:prstClr val="black"/>
                </a:solidFill>
                <a:latin typeface="Lucida Calligraphy" pitchFamily="66" charset="0"/>
                <a:cs typeface="Arial" charset="0"/>
              </a:rPr>
              <a:t>I will leave the other half of my kingdom to the Roman Emperor.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 l="72156" t="7501" r="14771" b="6250"/>
          <a:stretch>
            <a:fillRect/>
          </a:stretch>
        </p:blipFill>
        <p:spPr bwMode="auto">
          <a:xfrm>
            <a:off x="6311901" y="0"/>
            <a:ext cx="486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72156" t="7501" r="14771" b="6250"/>
          <a:stretch>
            <a:fillRect/>
          </a:stretch>
        </p:blipFill>
        <p:spPr bwMode="auto">
          <a:xfrm>
            <a:off x="1524000" y="0"/>
            <a:ext cx="4788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1775521" y="2921169"/>
            <a:ext cx="9217149" cy="10156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The Romans laughed at this!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They wanted all of the kingdom, more taxes and Boudicca to not be Queen!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So they took away all the tribes’ farms and animals!</a:t>
            </a:r>
            <a:endParaRPr lang="en-GB" sz="2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 l="14108" t="8485" r="15605" b="6250"/>
          <a:stretch>
            <a:fillRect/>
          </a:stretch>
        </p:blipFill>
        <p:spPr bwMode="auto">
          <a:xfrm>
            <a:off x="1522412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32400" y="0"/>
            <a:ext cx="4535488" cy="1989138"/>
          </a:xfrm>
          <a:prstGeom prst="rect">
            <a:avLst/>
          </a:prstGeom>
          <a:solidFill>
            <a:srgbClr val="E3D5D5"/>
          </a:solidFill>
          <a:ln>
            <a:solidFill>
              <a:srgbClr val="E3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C0C0C0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4724400"/>
            <a:ext cx="8604250" cy="21336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2400" y="0"/>
            <a:ext cx="5435600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Boudicca vowed to fight back!</a:t>
            </a:r>
          </a:p>
          <a:p>
            <a:pPr>
              <a:defRPr/>
            </a:pP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Warriors from other armies joined her </a:t>
            </a:r>
            <a:r>
              <a:rPr lang="en-GB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Iceni</a:t>
            </a: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tribe and they marched to their first battle.</a:t>
            </a: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774826" y="4816476"/>
            <a:ext cx="84613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They were victorious in their first battle in Colchester but as they headed to London, they soon realised why the Romans were so hard to defeat!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 l="14108" t="8485" r="15605" b="6250"/>
          <a:stretch>
            <a:fillRect/>
          </a:stretch>
        </p:blipFill>
        <p:spPr bwMode="auto">
          <a:xfrm>
            <a:off x="1522412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67438" y="1"/>
            <a:ext cx="2952750" cy="19161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The Romans were highly trained warriors with very good battle plans!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4797153"/>
            <a:ext cx="7956550" cy="14405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Boudicca had too much pride to be taken captive by the Romans so instead she drank a deadly poison!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0" y="857252"/>
            <a:ext cx="6858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8542D-1AFD-C047-A231-AE40F3598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7454" r="7546"/>
          <a:stretch/>
        </p:blipFill>
        <p:spPr>
          <a:xfrm>
            <a:off x="1524000" y="857253"/>
            <a:ext cx="9144000" cy="51434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50" y="5029201"/>
            <a:ext cx="5143500" cy="823796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FFFFFF"/>
                </a:solidFill>
                <a:latin typeface="Comic Sans MS" panose="030F0702030302020204" pitchFamily="66" charset="0"/>
              </a:rPr>
              <a:t>We are going to continue to use the Night Zookeeper for our English activities this week. </a:t>
            </a:r>
          </a:p>
          <a:p>
            <a:endParaRPr lang="en-GB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E6EE4-52BC-4DDE-A210-6E61F0128C2D}"/>
              </a:ext>
            </a:extLst>
          </p:cNvPr>
          <p:cNvSpPr txBox="1"/>
          <p:nvPr/>
        </p:nvSpPr>
        <p:spPr>
          <a:xfrm>
            <a:off x="5153025" y="857251"/>
            <a:ext cx="1885950" cy="369332"/>
          </a:xfrm>
          <a:prstGeom prst="rect">
            <a:avLst/>
          </a:prstGeom>
          <a:solidFill>
            <a:srgbClr val="D4F5F8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dirty="0">
                <a:solidFill>
                  <a:srgbClr val="7030A0"/>
                </a:solidFill>
                <a:latin typeface="Comic Sans MS" panose="030F0702030302020204" pitchFamily="66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598888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Content Placeholder 3" descr="roman_front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44" r="15132"/>
          <a:stretch/>
        </p:blipFill>
        <p:spPr>
          <a:xfrm>
            <a:off x="1860998" y="1700808"/>
            <a:ext cx="3060381" cy="5157192"/>
          </a:xfr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711450" y="188913"/>
            <a:ext cx="8229600" cy="1143000"/>
          </a:xfrm>
        </p:spPr>
        <p:txBody>
          <a:bodyPr/>
          <a:lstStyle/>
          <a:p>
            <a:r>
              <a:rPr lang="en-GB" sz="4000" dirty="0">
                <a:latin typeface="Comic Sans MS" panose="030F0702030302020204" pitchFamily="66" charset="0"/>
              </a:rPr>
              <a:t>So what did Boudicca look like?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4008439" y="1125539"/>
            <a:ext cx="6322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A Roman writer named </a:t>
            </a:r>
            <a:r>
              <a:rPr lang="en-GB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Dio</a:t>
            </a: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 Cassius wrote… </a:t>
            </a: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5735638" y="1844675"/>
            <a:ext cx="4392612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She was a tall woman with piercing eyes and a loud voice. A great mass of red hair hung down below her waist. Round her neck was a large gold band. She wore a long, flowing tartan dress, and over it a thick cloak fastened with a brooch.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i373.photobucket.com/albums/oo179/TexasWesPhotos/Fav%20People/boudic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4" y="1"/>
            <a:ext cx="835183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751764" y="3833814"/>
            <a:ext cx="2447925" cy="30241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6095-2B4D-4A6F-AAEF-B790044F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latin typeface="Comic Sans MS" panose="030F0702030302020204" pitchFamily="66" charset="0"/>
              </a:rPr>
              <a:t>Here is Boudicca’s story from her perspective (from Horrible Histories)</a:t>
            </a:r>
          </a:p>
        </p:txBody>
      </p:sp>
      <p:pic>
        <p:nvPicPr>
          <p:cNvPr id="4" name="Horrible Histories - Boudicca">
            <a:hlinkClick r:id="" action="ppaction://media"/>
            <a:extLst>
              <a:ext uri="{FF2B5EF4-FFF2-40B4-BE49-F238E27FC236}">
                <a16:creationId xmlns:a16="http://schemas.microsoft.com/office/drawing/2014/main" id="{E016A2AC-C2E9-4E43-A19D-4EF4E81D88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562" y="1417639"/>
            <a:ext cx="8744877" cy="4919425"/>
          </a:xfrm>
        </p:spPr>
      </p:pic>
    </p:spTree>
    <p:extLst>
      <p:ext uri="{BB962C8B-B14F-4D97-AF65-F5344CB8AC3E}">
        <p14:creationId xmlns:p14="http://schemas.microsoft.com/office/powerpoint/2010/main" val="257627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D5EE-5E05-4D7B-99DB-35246EEFA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/>
          <a:lstStyle/>
          <a:p>
            <a:r>
              <a:rPr lang="en-GB" sz="2400" dirty="0">
                <a:latin typeface="Comic Sans MS" panose="030F0702030302020204" pitchFamily="66" charset="0"/>
              </a:rPr>
              <a:t>Imagine you are part of the Roman army.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25D2C-046E-45AC-9577-5922D7457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267" y="909903"/>
            <a:ext cx="8229600" cy="4525963"/>
          </a:xfrm>
        </p:spPr>
        <p:txBody>
          <a:bodyPr/>
          <a:lstStyle/>
          <a:p>
            <a:r>
              <a:rPr lang="en-GB" sz="1800" dirty="0">
                <a:latin typeface="Comic Sans MS" panose="030F0702030302020204" pitchFamily="66" charset="0"/>
              </a:rPr>
              <a:t>Create a wanted poster for Boudicca. Use the information about what she looked like to help you create your poster.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CB32-A44A-48B9-9643-18FA90E552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17" y="4128186"/>
            <a:ext cx="1846057" cy="2389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FBAC7C-1E67-4D01-8683-F4DBA03DE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48" y="1628801"/>
            <a:ext cx="1617973" cy="210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0F47C-A914-49B6-933A-22EE0FCA3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30" y="1628800"/>
            <a:ext cx="3877598" cy="5191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C59B7-0931-4EDD-A1B4-9205C3BA0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17" y="1268760"/>
            <a:ext cx="1846057" cy="2569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D13CAF-4B19-4E7B-AE94-E4AE1BE2D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26" y="3838126"/>
            <a:ext cx="2050022" cy="2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D4DB45-7EDE-1D4B-9816-54C056B53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" r="5399" b="-2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04A4C-06C1-6041-8C4D-61CE618C7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2" r="-1" b="-1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3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E1A4B-9C15-4142-82F4-87E442A46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262" r="-1" b="33385"/>
          <a:stretch/>
        </p:blipFill>
        <p:spPr>
          <a:xfrm>
            <a:off x="5797848" y="10"/>
            <a:ext cx="6394152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743D56-AD85-7546-9EE2-AF5A8F55250C}"/>
              </a:ext>
            </a:extLst>
          </p:cNvPr>
          <p:cNvSpPr txBox="1"/>
          <p:nvPr/>
        </p:nvSpPr>
        <p:spPr>
          <a:xfrm>
            <a:off x="261257" y="1534585"/>
            <a:ext cx="583474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0010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Do you know any other spies like the mysterious giraffes mentioned in the story. Make a list.</a:t>
            </a:r>
          </a:p>
          <a:p>
            <a:pPr marL="80010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80010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What tasks do you think the Day Zookeepers have to do to care for the animals in the zoo?</a:t>
            </a:r>
          </a:p>
          <a:p>
            <a:pPr marL="80010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80010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Would you like to be a Day or Night Zookeeper? Explain you reasons why. </a:t>
            </a:r>
          </a:p>
        </p:txBody>
      </p:sp>
    </p:spTree>
    <p:extLst>
      <p:ext uri="{BB962C8B-B14F-4D97-AF65-F5344CB8AC3E}">
        <p14:creationId xmlns:p14="http://schemas.microsoft.com/office/powerpoint/2010/main" val="3995217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523875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u="sng" dirty="0">
                <a:latin typeface="Comic Sans MS" panose="030F0702030302020204" pitchFamily="66" charset="0"/>
              </a:rPr>
            </a:b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98DD8-950A-ED49-8F45-BA3712158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8" y="133949"/>
            <a:ext cx="8686800" cy="64770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Guided Reading </a:t>
            </a:r>
          </a:p>
          <a:p>
            <a:pPr marL="0" indent="0">
              <a:buNone/>
            </a:pPr>
            <a:r>
              <a:rPr lang="en-GB" dirty="0">
                <a:solidFill>
                  <a:srgbClr val="7030A0"/>
                </a:solidFill>
                <a:latin typeface="Comic Sans MS" panose="030F0902030302020204" pitchFamily="66" charset="0"/>
              </a:rPr>
              <a:t>Purple Group –1-2 Questions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  <a:latin typeface="Comic Sans MS" panose="030F0902030302020204" pitchFamily="66" charset="0"/>
              </a:rPr>
              <a:t>Blue – 2-3 Questions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omic Sans MS" panose="030F0902030302020204" pitchFamily="66" charset="0"/>
              </a:rPr>
              <a:t>Green – 3-4 Questions</a:t>
            </a:r>
          </a:p>
          <a:p>
            <a:pPr marL="0" indent="0">
              <a:buNone/>
            </a:pPr>
            <a:r>
              <a:rPr lang="en-GB" dirty="0">
                <a:solidFill>
                  <a:srgbClr val="DE8422"/>
                </a:solidFill>
                <a:latin typeface="Comic Sans MS" panose="030F0902030302020204" pitchFamily="66" charset="0"/>
              </a:rPr>
              <a:t>Orange –4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D3636-22D7-5741-A7F8-64849A7DB400}"/>
              </a:ext>
            </a:extLst>
          </p:cNvPr>
          <p:cNvSpPr txBox="1"/>
          <p:nvPr/>
        </p:nvSpPr>
        <p:spPr>
          <a:xfrm>
            <a:off x="123568" y="2808308"/>
            <a:ext cx="11944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will he do with the ship now that it has magically appeared?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‘He loved this moment, seeing his creations come to life’. The story starter refers to George’s creations in the plural. What does this tell you?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other drawings might George have done in the past? Where are they now?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If you could draw anything (knowing it would come to life) what would you draw?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was George’s magic word?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63E8C-7D95-F64C-AA9F-3974B4B8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859" y="247051"/>
            <a:ext cx="3744982" cy="263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5674"/>
            <a:ext cx="9144000" cy="1132514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Maths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670" y="1085575"/>
            <a:ext cx="11509695" cy="5434366"/>
          </a:xfrm>
        </p:spPr>
        <p:txBody>
          <a:bodyPr>
            <a:normAutofit fontScale="92500" lnSpcReduction="10000"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Complete the coloured work you would normally do in class.  If you want to try the other challenges, please feel free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Purple group: challenge one</a:t>
            </a:r>
          </a:p>
          <a:p>
            <a:endParaRPr lang="en-GB" sz="4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Blue group </a:t>
            </a:r>
            <a:r>
              <a:rPr lang="en-GB" sz="4400" dirty="0">
                <a:latin typeface="Comic Sans MS" panose="030F0702030302020204" pitchFamily="66" charset="0"/>
              </a:rPr>
              <a:t>and </a:t>
            </a:r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green group</a:t>
            </a:r>
            <a:r>
              <a:rPr lang="en-GB" sz="4400" dirty="0">
                <a:latin typeface="Comic Sans MS" panose="030F0702030302020204" pitchFamily="66" charset="0"/>
              </a:rPr>
              <a:t>: challenge two</a:t>
            </a:r>
          </a:p>
          <a:p>
            <a:r>
              <a:rPr lang="en-GB" sz="16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(blue group, you can also finish off your maths workbook if you haven’t already, one page for each maths lesson instead of or as well as the challenge)</a:t>
            </a:r>
          </a:p>
          <a:p>
            <a:endParaRPr lang="en-GB" sz="4400" dirty="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Orange group </a:t>
            </a:r>
            <a:r>
              <a:rPr lang="en-GB" sz="4400" dirty="0">
                <a:latin typeface="Comic Sans MS" panose="030F0702030302020204" pitchFamily="66" charset="0"/>
              </a:rPr>
              <a:t>and</a:t>
            </a:r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red group</a:t>
            </a:r>
            <a:r>
              <a:rPr lang="en-GB" sz="4400" dirty="0">
                <a:latin typeface="Comic Sans MS" panose="030F0702030302020204" pitchFamily="66" charset="0"/>
              </a:rPr>
              <a:t>: </a:t>
            </a:r>
            <a:r>
              <a:rPr lang="en-GB" sz="3000" dirty="0">
                <a:latin typeface="Comic Sans MS" panose="030F0702030302020204" pitchFamily="66" charset="0"/>
              </a:rPr>
              <a:t>challenges two and three</a:t>
            </a:r>
            <a:endParaRPr lang="en-GB" sz="4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0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429" y="167681"/>
            <a:ext cx="12083142" cy="1231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One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are building our maths knowledge.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A913A8-E3CC-4F2F-AD30-E4019BCF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916" y="1833702"/>
            <a:ext cx="5653794" cy="3749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5078C3-D8CD-4DBB-9615-BB0311B9C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90" y="1833702"/>
            <a:ext cx="5653794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5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429" y="167680"/>
            <a:ext cx="12083142" cy="4669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Two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443B86-64B5-49AB-B4C6-612ED8DF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794" y="1255355"/>
            <a:ext cx="7884412" cy="560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4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F3C3C-7630-4239-A5BB-6F53E2DB0377}"/>
              </a:ext>
            </a:extLst>
          </p:cNvPr>
          <p:cNvSpPr/>
          <p:nvPr/>
        </p:nvSpPr>
        <p:spPr>
          <a:xfrm>
            <a:off x="521208" y="420624"/>
            <a:ext cx="11256264" cy="60167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BC9EA2-821C-4632-A296-7B4DBB62354C}"/>
              </a:ext>
            </a:extLst>
          </p:cNvPr>
          <p:cNvSpPr/>
          <p:nvPr/>
        </p:nvSpPr>
        <p:spPr>
          <a:xfrm>
            <a:off x="4059667" y="551560"/>
            <a:ext cx="4179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Three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52CB1-A6E5-42B3-9936-9BFEB8DFE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543" y="1197891"/>
            <a:ext cx="4457473" cy="52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6706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712</Words>
  <Application>Microsoft Office PowerPoint</Application>
  <PresentationFormat>Widescreen</PresentationFormat>
  <Paragraphs>84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Lucida Calligraphy</vt:lpstr>
      <vt:lpstr>2_Office Theme</vt:lpstr>
      <vt:lpstr>3_Office Theme</vt:lpstr>
      <vt:lpstr>4_Office Theme</vt:lpstr>
      <vt:lpstr>5_Office Theme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  </vt:lpstr>
      <vt:lpstr>Maths</vt:lpstr>
      <vt:lpstr>PowerPoint Presentation</vt:lpstr>
      <vt:lpstr>PowerPoint Presentation</vt:lpstr>
      <vt:lpstr>PowerPoint Presentation</vt:lpstr>
      <vt:lpstr>  Active Learning</vt:lpstr>
      <vt:lpstr>Reading Independently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did Boudicca look like?</vt:lpstr>
      <vt:lpstr>PowerPoint Presentation</vt:lpstr>
      <vt:lpstr>Here is Boudicca’s story from her perspective (from Horrible Histories)</vt:lpstr>
      <vt:lpstr>Imagine you are part of the Roman army.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Caroline Roberts</cp:lastModifiedBy>
  <cp:revision>4</cp:revision>
  <dcterms:created xsi:type="dcterms:W3CDTF">2020-06-01T17:49:45Z</dcterms:created>
  <dcterms:modified xsi:type="dcterms:W3CDTF">2020-06-05T16:26:21Z</dcterms:modified>
</cp:coreProperties>
</file>