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32" r:id="rId4"/>
    <p:sldMasterId id="2147483744" r:id="rId5"/>
  </p:sldMasterIdLst>
  <p:notesMasterIdLst>
    <p:notesMasterId r:id="rId27"/>
  </p:notesMasterIdLst>
  <p:sldIdLst>
    <p:sldId id="412" r:id="rId6"/>
    <p:sldId id="414" r:id="rId7"/>
    <p:sldId id="415" r:id="rId8"/>
    <p:sldId id="416" r:id="rId9"/>
    <p:sldId id="261" r:id="rId10"/>
    <p:sldId id="262" r:id="rId11"/>
    <p:sldId id="263" r:id="rId12"/>
    <p:sldId id="264" r:id="rId13"/>
    <p:sldId id="265" r:id="rId14"/>
    <p:sldId id="259" r:id="rId15"/>
    <p:sldId id="409" r:id="rId16"/>
    <p:sldId id="405" r:id="rId17"/>
    <p:sldId id="333" r:id="rId18"/>
    <p:sldId id="400" r:id="rId19"/>
    <p:sldId id="390" r:id="rId20"/>
    <p:sldId id="392" r:id="rId21"/>
    <p:sldId id="256" r:id="rId22"/>
    <p:sldId id="257" r:id="rId23"/>
    <p:sldId id="413" r:id="rId24"/>
    <p:sldId id="258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435-C1D8-4CDA-9ED5-DB292ABD76CD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8C0EF-DEAF-4394-B5DD-625AAA203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5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7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9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0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7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7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2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792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51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6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7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62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38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05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331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200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41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43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95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10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16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48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44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7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7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64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596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03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74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8563-735E-DB4E-83DF-71ABF0DB0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07EE1-2C68-E441-94C3-9A66A1F4E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8D60C-DDCB-D64C-962A-9BA691E4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A6F4-6B28-DF4C-B1D9-860D856B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A389-6B1E-AE40-82DA-E7720162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290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B8F1-3166-E34C-ADBD-BD6F9F0C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BC4-D9A1-F84B-94D3-910E59268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2B412-599D-E640-ACE6-A0FD4C5A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85B67-B46E-9847-8F7F-DCB17999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E1BF5-72E2-A547-8197-7993C01B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427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F0D3-D7D7-024D-8F89-64779A83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BA9BE-FF33-C545-8506-D2AE5408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BD196-CEBF-AF4E-AEC1-7A74904C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92B4-FC9D-2044-BDAA-F7EC2FFA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ED9EB-B699-9E4D-A9B9-948FE6A8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44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A141-169D-E241-9DAD-787A15D3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0B06-69D5-9C47-B62E-4C3A2A0A1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105BC-3A7F-964E-9F87-965376CD6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8C2C7-B0DD-1542-BE9D-38D7A2ED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16DA5-79F5-5E4A-9ED5-CFB40C8A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F319-AA8A-6A4A-9484-4D7354C5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3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2943-711C-014B-979C-E357C5A2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5B018-65EF-A14A-BD19-28231A7F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E4CE2-1B22-3D4D-B1B2-B4DB576A5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FF095-9474-054C-AAC1-590059589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75B17-8D12-9F49-9EE9-68E5CDC1D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632D2-B9C6-AA45-AA80-A6C76EF0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40B99-52F5-B045-AEA6-21DA4E3C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652C7-0EC0-524C-8D4B-F8B1F0B2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20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4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0AC9-191D-8F42-BCAC-FE6F07D9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DE003-0675-8B4C-8F63-5E96EFBB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F722E-004E-DB4E-A611-BC90DFE0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8EFCF-DECB-3B4F-A53A-E39CEB2E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786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1B728-EFF3-CE48-92C7-44599DE0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5AD95-7240-4A45-879A-3EEE3765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37230-9853-A345-8AFA-D1A481D4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85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39E9-A725-2C43-B6FB-5980C3D0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9AFA1-3983-4C4A-99F8-0B358746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E3F1C-BD63-7141-AE78-5BAA0E84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19B14-FEAC-8D42-B78A-B2B8780B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CD7F1-936F-334E-9C5C-7A7949F7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B758C-89A2-A04D-BC12-5CFA2CEB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37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D34D9-6068-5C44-A07F-A72B1E00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A9531-8371-C14E-ADE9-6043B817D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E2890-181B-5745-9E3C-5829FA04E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1A590-276C-4245-A791-1F96ADBC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E8523-8494-2F4D-8404-91C691EA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E3E89-90B0-0F4A-88ED-D088891D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78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62A6-FFE0-4149-AF72-ACBB0F71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94355-408C-2449-BECE-A929577A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ADDD-8274-3343-AB68-BE3F8EEE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75491-9723-1542-8065-6BDE5B2C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5D3FF-E4F8-6647-BCD2-F20E1AB2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227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14051-CE68-BB46-8C20-5CD3AF96D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05EED-A81B-5249-8590-00A108A7D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58AA2-902A-FB4A-9CC5-EE3B744A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57DF4-35BC-BF43-BAFB-987E7DA3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68D0E-F2F2-C547-8387-F782B1BA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35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9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D885-34D2-424E-9DBC-577B5B1D2706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CA5E3-DFDE-BC4F-B75B-CA21D575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142A2-5677-EE48-A7D8-0C52C89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480A-C45A-4D4F-8089-EBB95ACA4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B4A5-1A1A-BD47-8E4F-D8ABF46BC81B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D881-391D-324D-A500-99630A302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89D72-601C-FC4F-9BFA-DE3D34177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3F33-32E8-1040-A273-0DA8F91E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49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online-stopwatch.com/chance-games/roll-a-dice/" TargetMode="Externa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for-home/find-a-book/library-page/?view=image&amp;query=&amp;type=book&amp;age_group=Age+7-9&amp;level=&amp;level_select=&amp;book_type=&amp;series=" TargetMode="External"/><Relationship Id="rId2" Type="http://schemas.openxmlformats.org/officeDocument/2006/relationships/hyperlink" Target="https://magazine.theweekjunior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cloud.com/talkforwriting/jungle/s-4Ye8khPyx1x" TargetMode="Externa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C16F0-151B-4201-96B7-E9AFF6DF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1" t="19547" r="22380" b="23107"/>
          <a:stretch/>
        </p:blipFill>
        <p:spPr>
          <a:xfrm>
            <a:off x="658426" y="182578"/>
            <a:ext cx="10875147" cy="6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E2836-1030-3744-BB44-DD67AAB0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344792"/>
            <a:ext cx="4859466" cy="3202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7A22-2187-A54E-A054-10EC78D36B25}"/>
              </a:ext>
            </a:extLst>
          </p:cNvPr>
          <p:cNvSpPr txBox="1"/>
          <p:nvPr/>
        </p:nvSpPr>
        <p:spPr>
          <a:xfrm>
            <a:off x="5313405" y="222422"/>
            <a:ext cx="68785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Guided Reading 2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July 2020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Perfect picture!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draw a picture of something Batman might have done that 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9F0DF-EB33-B946-B78D-7FFC4825E34E}"/>
              </a:ext>
            </a:extLst>
          </p:cNvPr>
          <p:cNvSpPr txBox="1"/>
          <p:nvPr/>
        </p:nvSpPr>
        <p:spPr>
          <a:xfrm>
            <a:off x="481914" y="3805881"/>
            <a:ext cx="483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Now you have drawn something write a paragraph about this part of the story.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DF32A-A6BE-B146-8E53-9B425574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51" y="2781393"/>
            <a:ext cx="3062732" cy="1531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7C125F-DC35-4E48-9432-AC9EF98A045F}"/>
              </a:ext>
            </a:extLst>
          </p:cNvPr>
          <p:cNvSpPr txBox="1"/>
          <p:nvPr/>
        </p:nvSpPr>
        <p:spPr>
          <a:xfrm>
            <a:off x="6435151" y="4406045"/>
            <a:ext cx="5612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continue and finish Batman’s adventure.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Mind Map your ideas to help you complete the story.</a:t>
            </a:r>
          </a:p>
        </p:txBody>
      </p:sp>
    </p:spTree>
    <p:extLst>
      <p:ext uri="{BB962C8B-B14F-4D97-AF65-F5344CB8AC3E}">
        <p14:creationId xmlns:p14="http://schemas.microsoft.com/office/powerpoint/2010/main" val="277935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8652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432" y="4724400"/>
            <a:ext cx="7886700" cy="182880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48" y="1997071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8364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88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74"/>
            <a:ext cx="9144000" cy="113251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0" y="1085575"/>
            <a:ext cx="11509695" cy="5434366"/>
          </a:xfrm>
        </p:spPr>
        <p:txBody>
          <a:bodyPr>
            <a:normAutofit fontScale="92500" lnSpcReduction="1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Complete the coloured work you would normally do in class.  If you want to try the other challenges, please feel free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group: challenge one</a:t>
            </a:r>
          </a:p>
          <a:p>
            <a:endParaRPr lang="en-GB"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Blue group </a:t>
            </a:r>
            <a:r>
              <a:rPr lang="en-GB" sz="4400" dirty="0">
                <a:latin typeface="Comic Sans MS" panose="030F0702030302020204" pitchFamily="66" charset="0"/>
              </a:rPr>
              <a:t>and </a:t>
            </a:r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green group</a:t>
            </a:r>
            <a:r>
              <a:rPr lang="en-GB" sz="4400" dirty="0">
                <a:latin typeface="Comic Sans MS" panose="030F0702030302020204" pitchFamily="66" charset="0"/>
              </a:rPr>
              <a:t>: challenge two</a:t>
            </a:r>
          </a:p>
          <a:p>
            <a:r>
              <a:rPr lang="en-GB" sz="16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(blue group, you can also finish off your maths workbook if you haven’t already, one page for each maths lesson instead of or as well as the challenge)</a:t>
            </a:r>
          </a:p>
          <a:p>
            <a:endParaRPr lang="en-GB" sz="4400" dirty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Orange group </a:t>
            </a:r>
            <a:r>
              <a:rPr lang="en-GB" sz="4400" dirty="0">
                <a:latin typeface="Comic Sans MS" panose="030F0702030302020204" pitchFamily="66" charset="0"/>
              </a:rPr>
              <a:t>and</a:t>
            </a:r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red group</a:t>
            </a:r>
            <a:r>
              <a:rPr lang="en-GB" sz="4400" dirty="0">
                <a:latin typeface="Comic Sans MS" panose="030F0702030302020204" pitchFamily="66" charset="0"/>
              </a:rPr>
              <a:t>: </a:t>
            </a:r>
            <a:r>
              <a:rPr lang="en-GB" sz="3000" dirty="0">
                <a:latin typeface="Comic Sans MS" panose="030F0702030302020204" pitchFamily="66" charset="0"/>
              </a:rPr>
              <a:t>challenges two and three</a:t>
            </a:r>
            <a:endParaRPr lang="en-GB" sz="4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0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08858" y="0"/>
            <a:ext cx="12083142" cy="1231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One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building our maths knowledge.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0B6F53-11ED-473E-BBF0-3E5996D1C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59" y="3235899"/>
            <a:ext cx="11540339" cy="327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Here are two dice.</a:t>
            </a: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 you add up the dots on the top you'll get 7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b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Find two dice to roll yourself. Add the numbers that are on the top.</a:t>
            </a: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other totals could you get if you roll the dice again?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an online dice you could use.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1508B-52E7-4A0C-B934-DAF0BB26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53" y="1149043"/>
            <a:ext cx="455295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0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0"/>
            <a:ext cx="12083142" cy="5218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Two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8114F6-733C-4D92-A59F-73D28E24EFE4}"/>
              </a:ext>
            </a:extLst>
          </p:cNvPr>
          <p:cNvSpPr/>
          <p:nvPr/>
        </p:nvSpPr>
        <p:spPr>
          <a:xfrm>
            <a:off x="1921079" y="1029155"/>
            <a:ext cx="72229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Here are four threes: 3 3 3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 here are four signs: + − × 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if you can make all of the numbers from 0 to 9 using all four 3s and any or all of the signs.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Examples to make 0 and 9: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+ 3 – 3 – 3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x 3 + 3 - 3 = 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it possible to make all the numbers from 0 to 10? 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392960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F3C3C-7630-4239-A5BB-6F53E2DB0377}"/>
              </a:ext>
            </a:extLst>
          </p:cNvPr>
          <p:cNvSpPr/>
          <p:nvPr/>
        </p:nvSpPr>
        <p:spPr>
          <a:xfrm>
            <a:off x="521208" y="420624"/>
            <a:ext cx="11256264" cy="60167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C9EA2-821C-4632-A296-7B4DBB62354C}"/>
              </a:ext>
            </a:extLst>
          </p:cNvPr>
          <p:cNvSpPr/>
          <p:nvPr/>
        </p:nvSpPr>
        <p:spPr>
          <a:xfrm>
            <a:off x="4059667" y="551560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Three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190" y="1197891"/>
            <a:ext cx="4654919" cy="52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1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D71-1FD2-4881-B519-7C34BC25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05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Reading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97C2-C0BB-42E0-9480-3172D5C9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340528"/>
            <a:ext cx="11140736" cy="52999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Read for at least 15 minutes independently. You can read a book of your choice.</a:t>
            </a: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3"/>
              </a:rPr>
              <a:t>an online book, follow this link.</a:t>
            </a: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When you have finished a book, use the book review template on the Year 3 learning page to write a book review to send to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CB74-B831-4AAE-864B-FE9DDEF3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79" y="1184794"/>
            <a:ext cx="2588641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2A68A8-F798-4145-A370-8B0D78012E71}"/>
              </a:ext>
            </a:extLst>
          </p:cNvPr>
          <p:cNvSpPr txBox="1"/>
          <p:nvPr/>
        </p:nvSpPr>
        <p:spPr>
          <a:xfrm>
            <a:off x="6072445" y="3640254"/>
            <a:ext cx="531943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How to draw the Eiffel Tower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2725A-B4EC-A649-9F07-8FFDC403D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8" r="-3" b="-3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3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0F2F8-E363-9444-8805-6BF192386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27"/>
          <a:stretch/>
        </p:blipFill>
        <p:spPr>
          <a:xfrm>
            <a:off x="160169" y="1731691"/>
            <a:ext cx="11871661" cy="4953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9A6ABE-A605-DB40-8D6A-C570F823F66F}"/>
              </a:ext>
            </a:extLst>
          </p:cNvPr>
          <p:cNvSpPr txBox="1"/>
          <p:nvPr/>
        </p:nvSpPr>
        <p:spPr>
          <a:xfrm>
            <a:off x="4024042" y="549237"/>
            <a:ext cx="3744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Steps 1 and 2</a:t>
            </a:r>
          </a:p>
        </p:txBody>
      </p:sp>
    </p:spTree>
    <p:extLst>
      <p:ext uri="{BB962C8B-B14F-4D97-AF65-F5344CB8AC3E}">
        <p14:creationId xmlns:p14="http://schemas.microsoft.com/office/powerpoint/2010/main" val="117542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9A6ABE-A605-DB40-8D6A-C570F823F66F}"/>
              </a:ext>
            </a:extLst>
          </p:cNvPr>
          <p:cNvSpPr txBox="1"/>
          <p:nvPr/>
        </p:nvSpPr>
        <p:spPr>
          <a:xfrm>
            <a:off x="4154688" y="549237"/>
            <a:ext cx="3483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Steps 3 to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EC0E7-0AFD-F347-8CFA-E72A1C0AD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3" b="33333"/>
          <a:stretch/>
        </p:blipFill>
        <p:spPr>
          <a:xfrm>
            <a:off x="180754" y="1318678"/>
            <a:ext cx="11830492" cy="4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9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123568"/>
            <a:ext cx="11858368" cy="716692"/>
          </a:xfrm>
        </p:spPr>
        <p:txBody>
          <a:bodyPr>
            <a:normAutofit/>
          </a:bodyPr>
          <a:lstStyle/>
          <a:p>
            <a:pPr algn="l"/>
            <a:r>
              <a:rPr lang="en-GB" sz="3200">
                <a:solidFill>
                  <a:srgbClr val="002060"/>
                </a:solidFill>
                <a:latin typeface="Comic Sans MS" panose="030F0902030302020204" pitchFamily="66" charset="0"/>
              </a:rPr>
              <a:t>English Thursday 2</a:t>
            </a:r>
            <a:r>
              <a:rPr lang="en-GB" sz="3200" baseline="30000">
                <a:solidFill>
                  <a:srgbClr val="002060"/>
                </a:solidFill>
                <a:latin typeface="Comic Sans MS" panose="030F0902030302020204" pitchFamily="66" charset="0"/>
              </a:rPr>
              <a:t>nd</a:t>
            </a:r>
            <a:r>
              <a:rPr lang="en-GB" sz="3200">
                <a:solidFill>
                  <a:srgbClr val="002060"/>
                </a:solidFill>
                <a:latin typeface="Comic Sans MS" panose="030F0902030302020204" pitchFamily="66" charset="0"/>
              </a:rPr>
              <a:t> July </a:t>
            </a: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2020   Journey to the Jungle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D4757-74ED-3547-A1BE-154ED4B8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05" y="840260"/>
            <a:ext cx="8575589" cy="58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9A6ABE-A605-DB40-8D6A-C570F823F66F}"/>
              </a:ext>
            </a:extLst>
          </p:cNvPr>
          <p:cNvSpPr txBox="1"/>
          <p:nvPr/>
        </p:nvSpPr>
        <p:spPr>
          <a:xfrm>
            <a:off x="4154688" y="549237"/>
            <a:ext cx="3483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Steps 6 to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43CF5-E46C-014B-8543-69F3051C0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46"/>
          <a:stretch/>
        </p:blipFill>
        <p:spPr>
          <a:xfrm>
            <a:off x="0" y="1318678"/>
            <a:ext cx="11952892" cy="51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2A07-87B4-C241-A670-C8A718BD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rgbClr val="002060"/>
                </a:solidFill>
                <a:latin typeface="Comic Sans MS" panose="030F0902030302020204" pitchFamily="66" charset="0"/>
              </a:rPr>
              <a:t>Voilà!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F2AA2-8C12-704B-A8AE-2DF805468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76" b="67207"/>
          <a:stretch/>
        </p:blipFill>
        <p:spPr>
          <a:xfrm>
            <a:off x="4051168" y="1322760"/>
            <a:ext cx="4089663" cy="51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667264"/>
            <a:ext cx="11858368" cy="5399903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Visiting a jungle 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Let’s revisit my diary entry.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Listen to a recording of the text below here: 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  <a:hlinkClick r:id="rId2"/>
              </a:rPr>
              <a:t>https://soundcloud.com/talkforwriting/jungle/s-4Ye8khPyx1x</a:t>
            </a: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  </a:t>
            </a: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1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123568"/>
            <a:ext cx="11858368" cy="4003589"/>
          </a:xfrm>
        </p:spPr>
        <p:txBody>
          <a:bodyPr>
            <a:normAutofit/>
          </a:bodyPr>
          <a:lstStyle/>
          <a:p>
            <a:pPr algn="l"/>
            <a:br>
              <a:rPr lang="en-GB" sz="3200" dirty="0"/>
            </a:b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FC23C-53DD-7C40-BFB4-05A875BCA71A}"/>
              </a:ext>
            </a:extLst>
          </p:cNvPr>
          <p:cNvSpPr txBox="1"/>
          <p:nvPr/>
        </p:nvSpPr>
        <p:spPr>
          <a:xfrm>
            <a:off x="518984" y="259492"/>
            <a:ext cx="113558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Jungle Log: 18th April, 2020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has been an amazing day of discovery! I woke early and got ready for my trek into the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Atlanti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Jungle. I was excited and couldn’t wait to see what lay ahead of me. I packed my rucksack and put on my sturdy walking boots. I made sure my camera was working because I wanted to record as much of the day as possible. I left the camp at 6am.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28C58-2D37-0245-8088-AC317221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3305432"/>
            <a:ext cx="3429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C5D81-021B-7B4C-9B7D-8473E8CA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889" y="3305431"/>
            <a:ext cx="2853381" cy="3424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E8702-518A-4C47-B827-23E72E392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7" t="10341" r="18419" b="14017"/>
          <a:stretch/>
        </p:blipFill>
        <p:spPr>
          <a:xfrm>
            <a:off x="7869400" y="3429000"/>
            <a:ext cx="4080614" cy="30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94018B-279B-C94F-9BEE-D05081DBE27D}"/>
              </a:ext>
            </a:extLst>
          </p:cNvPr>
          <p:cNvSpPr/>
          <p:nvPr/>
        </p:nvSpPr>
        <p:spPr>
          <a:xfrm>
            <a:off x="135923" y="172995"/>
            <a:ext cx="11924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First, I trudged through the dense forest and collected samples of the plant life. My favourite was a thorny bush. It had tiny, yellow flowers growing on it, which smelt like ice cream! Next, I studied some of the mesmerising insects that were crawling up the rough bark of every tree. One insect looked like a caterpillar but had 2 sets of wings and tiny hands on the ends of its 20 legs. Excitedly, I photographed as many creatures as I could because I wanted to show my explorer friends what I had discovered.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4ECE7-30D7-3244-962E-5F4C70C26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29"/>
          <a:stretch/>
        </p:blipFill>
        <p:spPr>
          <a:xfrm>
            <a:off x="382201" y="3064819"/>
            <a:ext cx="4807636" cy="317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73474-3706-A147-AEE4-99AFBDDB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91" y="2536059"/>
            <a:ext cx="2816826" cy="211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28EB4-1462-6B4D-8D6B-A8941702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818" y="3429000"/>
            <a:ext cx="3212306" cy="25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94018B-279B-C94F-9BEE-D05081DBE27D}"/>
              </a:ext>
            </a:extLst>
          </p:cNvPr>
          <p:cNvSpPr/>
          <p:nvPr/>
        </p:nvSpPr>
        <p:spPr>
          <a:xfrm>
            <a:off x="135923" y="172995"/>
            <a:ext cx="11924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After a short tea break, I measured the circumference of the tallest trees to work out how old they were. One measured 10 metres around and was so tall that I couldn’t see the top of it. It reminded me of the beanstalk in a famous children’s story. Next, I trekked to a clearing and found a beautiful plunge pool. The water was turquoise and tiny neon fish were splashing on the surface. I tried to catch one, but they were too fast for me. Then it was time for a rest. I lounged on pink grass, soaking up the purple sun beams and listened to the strange jungle noises around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DBB6D-1690-ED4E-88D7-A70144146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31" y="3429000"/>
            <a:ext cx="3492500" cy="261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60490A-5C25-CE47-B556-DCFEB8B2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24" y="2870887"/>
            <a:ext cx="3705997" cy="2470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70C7F-212D-CB47-950D-47FB08555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902" y="4538483"/>
            <a:ext cx="3108411" cy="20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FAA3F9-9C59-E342-8C47-08D1B0C12DDB}"/>
              </a:ext>
            </a:extLst>
          </p:cNvPr>
          <p:cNvSpPr/>
          <p:nvPr/>
        </p:nvSpPr>
        <p:spPr>
          <a:xfrm>
            <a:off x="123567" y="228766"/>
            <a:ext cx="11936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Finally, I headed back to camp because the sun began to set. It sets quickly 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Oreno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I was worried I might get lost. When I got to my tent, I unpacked my rucksack and stored my plant samples safely. I’m really looking forward to where my wardrobe will take me next week!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8B8ED-BA3C-C34A-A033-27D42BC9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6" y="2138574"/>
            <a:ext cx="7205261" cy="43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FCAA9-6AB1-4846-AB6F-D4ABB475F092}"/>
              </a:ext>
            </a:extLst>
          </p:cNvPr>
          <p:cNvSpPr/>
          <p:nvPr/>
        </p:nvSpPr>
        <p:spPr>
          <a:xfrm>
            <a:off x="357352" y="197346"/>
            <a:ext cx="11834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Write away!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Now you’re ready to write your first Jungle Log!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ArialUnicodeMS" panose="020B0604020202020204" pitchFamily="34" charset="-128"/>
                <a:cs typeface="+mn-cs"/>
              </a:rPr>
              <a:t>★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Use your plan (and the model for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Atanti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if it helps) to draft your log on a separate piece of paper.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Remember to: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add detail to your sentences by using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or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but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add explanation to your sentences using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because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use fronted adverbials like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After that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or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because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, to start some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sentences;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check your capital letters at the start of sentences, full stops at the end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and commas after a fronted adverbial or the phrase introduced by the fronted adverbial.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ArialUnicodeMS" panose="020B0604020202020204" pitchFamily="34" charset="-128"/>
                <a:cs typeface="+mn-cs"/>
              </a:rPr>
              <a:t>★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Don't forget to read your work and check it flows and makes sense.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you are going to write the last 3 paragraphs from your plan.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1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2120C5-BB8E-634C-A877-42045E6B717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25823"/>
          <a:ext cx="7580586" cy="6117021"/>
        </p:xfrm>
        <a:graphic>
          <a:graphicData uri="http://schemas.openxmlformats.org/drawingml/2006/table">
            <a:tbl>
              <a:tblPr/>
              <a:tblGrid>
                <a:gridCol w="3790293">
                  <a:extLst>
                    <a:ext uri="{9D8B030D-6E8A-4147-A177-3AD203B41FA5}">
                      <a16:colId xmlns:a16="http://schemas.microsoft.com/office/drawing/2014/main" val="2573787819"/>
                    </a:ext>
                  </a:extLst>
                </a:gridCol>
                <a:gridCol w="3790293">
                  <a:extLst>
                    <a:ext uri="{9D8B030D-6E8A-4147-A177-3AD203B41FA5}">
                      <a16:colId xmlns:a16="http://schemas.microsoft.com/office/drawing/2014/main" val="692639213"/>
                    </a:ext>
                  </a:extLst>
                </a:gridCol>
              </a:tblGrid>
              <a:tr h="497319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rgbClr val="005BA0"/>
                          </a:solidFill>
                          <a:effectLst/>
                          <a:latin typeface="Comic Sans MS" panose="030F0902030302020204" pitchFamily="66" charset="0"/>
                        </a:rPr>
                        <a:t>Underlying structure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FCF4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5BA0"/>
                          </a:solidFill>
                          <a:effectLst/>
                          <a:latin typeface="Comic Sans MS" panose="030F0902030302020204" pitchFamily="66" charset="0"/>
                        </a:rPr>
                        <a:t>New ideas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FCF4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23343"/>
                  </a:ext>
                </a:extLst>
              </a:tr>
              <a:tr h="101950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State when the exploring happened, sum up the day &amp; tell reader how you felt, e.g.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Today has been amazing. I was so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166232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Comic Sans MS" panose="030F0902030302020204" pitchFamily="66" charset="0"/>
                        </a:rPr>
                        <a:t>What you did before you set off, e.g.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I put on my ...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79850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1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First,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45875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2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Next,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349249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3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After a short break,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139857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4 – what happened next?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Following that,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749073"/>
                  </a:ext>
                </a:extLst>
              </a:tr>
              <a:tr h="994638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Comic Sans MS" panose="030F0902030302020204" pitchFamily="66" charset="0"/>
                        </a:rPr>
                        <a:t>Round off your report and tell the reader what you did at the end of the day.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Finally, ...</a:t>
                      </a:r>
                      <a:b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</a:br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When I got back ...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134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5231FE-66ED-9941-A38C-3F3303AAB073}"/>
              </a:ext>
            </a:extLst>
          </p:cNvPr>
          <p:cNvSpPr txBox="1"/>
          <p:nvPr/>
        </p:nvSpPr>
        <p:spPr>
          <a:xfrm>
            <a:off x="8807669" y="441434"/>
            <a:ext cx="297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you are writing the sections with the stars next to them. 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B4AB48B-C9D8-A745-8149-3406313917CC}"/>
              </a:ext>
            </a:extLst>
          </p:cNvPr>
          <p:cNvSpPr/>
          <p:nvPr/>
        </p:nvSpPr>
        <p:spPr>
          <a:xfrm>
            <a:off x="7357241" y="5575739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6F1BC9A5-5C00-A146-AC6A-001789EF4C56}"/>
              </a:ext>
            </a:extLst>
          </p:cNvPr>
          <p:cNvSpPr/>
          <p:nvPr/>
        </p:nvSpPr>
        <p:spPr>
          <a:xfrm>
            <a:off x="7488619" y="4708635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CB1641DD-ABD5-F449-8ABE-465EE8717C72}"/>
              </a:ext>
            </a:extLst>
          </p:cNvPr>
          <p:cNvSpPr/>
          <p:nvPr/>
        </p:nvSpPr>
        <p:spPr>
          <a:xfrm>
            <a:off x="7446577" y="4014950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2977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1069</Words>
  <Application>Microsoft Office PowerPoint</Application>
  <PresentationFormat>Widescreen</PresentationFormat>
  <Paragraphs>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3_Office Theme</vt:lpstr>
      <vt:lpstr>4_Office Theme</vt:lpstr>
      <vt:lpstr>5_Office Theme</vt:lpstr>
      <vt:lpstr>2_Office Theme</vt:lpstr>
      <vt:lpstr>Office Theme</vt:lpstr>
      <vt:lpstr>PowerPoint Presentation</vt:lpstr>
      <vt:lpstr>English Thursday 2nd July 2020   Journey to the Jungle</vt:lpstr>
      <vt:lpstr>Visiting a jungle  Let’s revisit my diary entry.   Listen to a recording of the text below here:  https://soundcloud.com/talkforwriting/jungle/s-4Ye8khPyx1x   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Active Learning</vt:lpstr>
      <vt:lpstr>Maths</vt:lpstr>
      <vt:lpstr>PowerPoint Presentation</vt:lpstr>
      <vt:lpstr>PowerPoint Presentation</vt:lpstr>
      <vt:lpstr>PowerPoint Presentation</vt:lpstr>
      <vt:lpstr>Reading Independently</vt:lpstr>
      <vt:lpstr>PowerPoint Presentation</vt:lpstr>
      <vt:lpstr>PowerPoint Presentation</vt:lpstr>
      <vt:lpstr>PowerPoint Presentation</vt:lpstr>
      <vt:lpstr>PowerPoint Presentation</vt:lpstr>
      <vt:lpstr>Voilà!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Roberts</dc:creator>
  <cp:lastModifiedBy>Caroline Roberts</cp:lastModifiedBy>
  <cp:revision>55</cp:revision>
  <dcterms:created xsi:type="dcterms:W3CDTF">2020-05-22T08:08:09Z</dcterms:created>
  <dcterms:modified xsi:type="dcterms:W3CDTF">2020-06-21T09:06:05Z</dcterms:modified>
</cp:coreProperties>
</file>