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6"/>
  </p:notesMasterIdLst>
  <p:sldIdLst>
    <p:sldId id="274" r:id="rId2"/>
    <p:sldId id="291" r:id="rId3"/>
    <p:sldId id="343" r:id="rId4"/>
    <p:sldId id="367" r:id="rId5"/>
    <p:sldId id="359" r:id="rId6"/>
    <p:sldId id="365" r:id="rId7"/>
    <p:sldId id="360" r:id="rId8"/>
    <p:sldId id="368" r:id="rId9"/>
    <p:sldId id="369" r:id="rId10"/>
    <p:sldId id="361" r:id="rId11"/>
    <p:sldId id="370" r:id="rId12"/>
    <p:sldId id="371" r:id="rId13"/>
    <p:sldId id="372" r:id="rId14"/>
    <p:sldId id="37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DAFF"/>
    <a:srgbClr val="FF9933"/>
    <a:srgbClr val="FFFF99"/>
    <a:srgbClr val="E1C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8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F5A641-3DC4-4CCF-AB29-0991FA55F24F}" type="datetimeFigureOut">
              <a:rPr lang="en-GB" smtClean="0"/>
              <a:t>05/05/2020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5E6D78-B68E-40CA-82C8-0694BA7D814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1964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6127C-4B9F-401E-9847-74443EC2AAE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C4FD87-838A-498B-AE83-CF6CC79136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3701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6127C-4B9F-401E-9847-74443EC2AAE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C4FD87-838A-498B-AE83-CF6CC79136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2257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6127C-4B9F-401E-9847-74443EC2AAE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C4FD87-838A-498B-AE83-CF6CC79136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1047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6127C-4B9F-401E-9847-74443EC2AAE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C4FD87-838A-498B-AE83-CF6CC79136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43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6127C-4B9F-401E-9847-74443EC2AAE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C4FD87-838A-498B-AE83-CF6CC79136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5558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6127C-4B9F-401E-9847-74443EC2AAE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C4FD87-838A-498B-AE83-CF6CC79136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411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6127C-4B9F-401E-9847-74443EC2AAE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C4FD87-838A-498B-AE83-CF6CC79136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4790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6127C-4B9F-401E-9847-74443EC2AAE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C4FD87-838A-498B-AE83-CF6CC79136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886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6127C-4B9F-401E-9847-74443EC2AAE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C4FD87-838A-498B-AE83-CF6CC79136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3627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6127C-4B9F-401E-9847-74443EC2AAE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C4FD87-838A-498B-AE83-CF6CC79136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1612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6127C-4B9F-401E-9847-74443EC2AAE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C4FD87-838A-498B-AE83-CF6CC79136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7791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6127C-4B9F-401E-9847-74443EC2AAE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C4FD87-838A-498B-AE83-CF6CC79136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4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hyperlink" Target="https://whiterosemaths.com/homelearning/year-3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hyperlink" Target="https://whiterosemaths.com/homelearning/year-3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2387600"/>
          </a:xfrm>
        </p:spPr>
        <p:txBody>
          <a:bodyPr/>
          <a:lstStyle/>
          <a:p>
            <a:r>
              <a:rPr lang="en-GB" b="1" dirty="0">
                <a:latin typeface="Comic Sans MS" panose="030F0702030302020204" pitchFamily="66" charset="0"/>
              </a:rPr>
              <a:t>Maths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811090"/>
            <a:ext cx="9144000" cy="3010870"/>
          </a:xfrm>
        </p:spPr>
        <p:txBody>
          <a:bodyPr>
            <a:normAutofit/>
          </a:bodyPr>
          <a:lstStyle/>
          <a:p>
            <a:endParaRPr lang="en-GB" dirty="0">
              <a:latin typeface="Comic Sans MS" panose="030F0702030302020204" pitchFamily="66" charset="0"/>
            </a:endParaRPr>
          </a:p>
          <a:p>
            <a:r>
              <a:rPr lang="en-GB" dirty="0">
                <a:solidFill>
                  <a:srgbClr val="FF0000"/>
                </a:solidFill>
                <a:latin typeface="Comic Sans MS" panose="030F0702030302020204" pitchFamily="66" charset="0"/>
              </a:rPr>
              <a:t>Hi Red group </a:t>
            </a:r>
            <a:r>
              <a:rPr lang="en-GB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</a:t>
            </a:r>
          </a:p>
          <a:p>
            <a:endParaRPr lang="en-GB" dirty="0">
              <a:solidFill>
                <a:srgbClr val="FF0000"/>
              </a:solidFill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r>
              <a:rPr lang="en-GB" sz="3200" u="sng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WALT: find angles in a triangle</a:t>
            </a:r>
            <a:r>
              <a:rPr lang="en-GB" u="sng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.</a:t>
            </a:r>
          </a:p>
          <a:p>
            <a:endParaRPr lang="en-GB" dirty="0">
              <a:solidFill>
                <a:srgbClr val="FF0000"/>
              </a:solidFill>
              <a:latin typeface="Comic Sans MS" panose="030F0702030302020204" pitchFamily="66" charset="0"/>
              <a:sym typeface="Wingdings" panose="05000000000000000000" pitchFamily="2" charset="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3586" y="207348"/>
            <a:ext cx="2884714" cy="283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3040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086B705-C3B1-4D2C-86BB-3AB649E3BBA2}"/>
              </a:ext>
            </a:extLst>
          </p:cNvPr>
          <p:cNvSpPr txBox="1"/>
          <p:nvPr/>
        </p:nvSpPr>
        <p:spPr>
          <a:xfrm>
            <a:off x="109057" y="92279"/>
            <a:ext cx="1778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Answers: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222FC8-DDF1-459B-9788-DE90C5BE7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5047" y="267095"/>
            <a:ext cx="4761905" cy="63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6408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086B705-C3B1-4D2C-86BB-3AB649E3BBA2}"/>
              </a:ext>
            </a:extLst>
          </p:cNvPr>
          <p:cNvSpPr txBox="1"/>
          <p:nvPr/>
        </p:nvSpPr>
        <p:spPr>
          <a:xfrm>
            <a:off x="109057" y="92279"/>
            <a:ext cx="1778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Answers: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DCD907-ADAA-4B48-AFFF-F8BBD9134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9333" y="171857"/>
            <a:ext cx="4733333" cy="65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1915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086B705-C3B1-4D2C-86BB-3AB649E3BBA2}"/>
              </a:ext>
            </a:extLst>
          </p:cNvPr>
          <p:cNvSpPr txBox="1"/>
          <p:nvPr/>
        </p:nvSpPr>
        <p:spPr>
          <a:xfrm>
            <a:off x="109057" y="92279"/>
            <a:ext cx="1778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Answers: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BCA6EE-A832-4729-B824-A447AB27C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5538" y="0"/>
            <a:ext cx="44809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3831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086B705-C3B1-4D2C-86BB-3AB649E3BBA2}"/>
              </a:ext>
            </a:extLst>
          </p:cNvPr>
          <p:cNvSpPr txBox="1"/>
          <p:nvPr/>
        </p:nvSpPr>
        <p:spPr>
          <a:xfrm>
            <a:off x="109057" y="92279"/>
            <a:ext cx="1778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Answers: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D1D2F1-B07E-4DFA-86B6-30D200BAD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7343" y="0"/>
            <a:ext cx="46373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3716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086B705-C3B1-4D2C-86BB-3AB649E3BBA2}"/>
              </a:ext>
            </a:extLst>
          </p:cNvPr>
          <p:cNvSpPr txBox="1"/>
          <p:nvPr/>
        </p:nvSpPr>
        <p:spPr>
          <a:xfrm>
            <a:off x="109057" y="92279"/>
            <a:ext cx="1778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Answers: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F49020-8878-4ADD-BF56-FCED4DF28C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31"/>
          <a:stretch/>
        </p:blipFill>
        <p:spPr>
          <a:xfrm>
            <a:off x="3165269" y="230805"/>
            <a:ext cx="5861461" cy="639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18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004084" y="0"/>
            <a:ext cx="3099681" cy="1197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Warm-up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B13FDB-7FA1-40BE-946E-F2298D24D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3459" y="1197475"/>
            <a:ext cx="8625081" cy="531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1502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6AE548A-745A-412D-B456-666C1A5CCC55}"/>
              </a:ext>
            </a:extLst>
          </p:cNvPr>
          <p:cNvSpPr/>
          <p:nvPr/>
        </p:nvSpPr>
        <p:spPr>
          <a:xfrm>
            <a:off x="275467" y="6377623"/>
            <a:ext cx="119165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Comic Sans MS" panose="030F0702030302020204" pitchFamily="66" charset="0"/>
                <a:hlinkClick r:id="rId4"/>
              </a:rPr>
              <a:t>If video does not play, follow this link and click Summer Term week 1 lesson 2 – angles in a triangle </a:t>
            </a:r>
            <a:endParaRPr lang="en-GB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day 3 video 1">
            <a:hlinkClick r:id="" action="ppaction://media"/>
            <a:extLst>
              <a:ext uri="{FF2B5EF4-FFF2-40B4-BE49-F238E27FC236}">
                <a16:creationId xmlns:a16="http://schemas.microsoft.com/office/drawing/2014/main" id="{1E0F59AB-5BFE-4A2C-92E5-5FA6FC9217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6927" r="16606"/>
          <a:stretch/>
        </p:blipFill>
        <p:spPr>
          <a:xfrm>
            <a:off x="2044117" y="111045"/>
            <a:ext cx="8103765" cy="614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807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6AE548A-745A-412D-B456-666C1A5CCC55}"/>
              </a:ext>
            </a:extLst>
          </p:cNvPr>
          <p:cNvSpPr/>
          <p:nvPr/>
        </p:nvSpPr>
        <p:spPr>
          <a:xfrm>
            <a:off x="275467" y="6377623"/>
            <a:ext cx="119165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Comic Sans MS" panose="030F0702030302020204" pitchFamily="66" charset="0"/>
                <a:hlinkClick r:id="rId4"/>
              </a:rPr>
              <a:t>If video does not play, follow this link and click Summer Term week 1 lesson 2 – angles in a triangle </a:t>
            </a:r>
            <a:endParaRPr lang="en-GB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day 3 video 2">
            <a:hlinkClick r:id="" action="ppaction://media"/>
            <a:extLst>
              <a:ext uri="{FF2B5EF4-FFF2-40B4-BE49-F238E27FC236}">
                <a16:creationId xmlns:a16="http://schemas.microsoft.com/office/drawing/2014/main" id="{FF6CAE04-3642-45E8-98FC-F367A649EF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6720" r="16537"/>
          <a:stretch/>
        </p:blipFill>
        <p:spPr>
          <a:xfrm>
            <a:off x="2027339" y="111045"/>
            <a:ext cx="8137321" cy="614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542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0C917A-766F-48FB-AA9D-02E3B5603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2636" y="0"/>
            <a:ext cx="5086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7714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9C6CCD-D50B-44D3-8FE6-E4671544E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1806" y="0"/>
            <a:ext cx="486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3907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12B7A9-6906-49B2-9966-0064DC75C7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8661" y="0"/>
            <a:ext cx="44346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7289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1EFB8A-D6E9-4FF2-9A12-100865F4B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1597" y="0"/>
            <a:ext cx="45088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1563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7A2E65-34E6-48C5-B085-E351D16F3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4308766"/>
            <a:ext cx="10515600" cy="1790030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a) Is the challenge possible?</a:t>
            </a:r>
          </a:p>
          <a:p>
            <a:pPr marL="0" indent="0">
              <a:buNone/>
            </a:pPr>
            <a:endParaRPr lang="en-GB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b) Has Kate correctly solved the problem with her answer?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C80591-05A6-49B0-8D4C-27B7E3984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9333" y="-267847"/>
            <a:ext cx="6333333" cy="43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39935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679</TotalTime>
  <Words>87</Words>
  <Application>Microsoft Office PowerPoint</Application>
  <PresentationFormat>Widescreen</PresentationFormat>
  <Paragraphs>16</Paragraphs>
  <Slides>14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Comic Sans MS</vt:lpstr>
      <vt:lpstr>1_Office Theme</vt:lpstr>
      <vt:lpstr>Maths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Guided Reading</dc:title>
  <dc:creator>Microsoft Office User</dc:creator>
  <cp:lastModifiedBy>Caroline Roberts</cp:lastModifiedBy>
  <cp:revision>96</cp:revision>
  <dcterms:created xsi:type="dcterms:W3CDTF">2020-03-24T09:47:48Z</dcterms:created>
  <dcterms:modified xsi:type="dcterms:W3CDTF">2020-05-05T13:53:21Z</dcterms:modified>
</cp:coreProperties>
</file>