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8" r:id="rId2"/>
    <p:sldMasterId id="2147483720" r:id="rId3"/>
    <p:sldMasterId id="2147483722" r:id="rId4"/>
    <p:sldMasterId id="2147483734" r:id="rId5"/>
    <p:sldMasterId id="2147483746" r:id="rId6"/>
  </p:sldMasterIdLst>
  <p:notesMasterIdLst>
    <p:notesMasterId r:id="rId63"/>
  </p:notesMasterIdLst>
  <p:sldIdLst>
    <p:sldId id="256" r:id="rId7"/>
    <p:sldId id="281" r:id="rId8"/>
    <p:sldId id="294" r:id="rId9"/>
    <p:sldId id="310" r:id="rId10"/>
    <p:sldId id="304" r:id="rId11"/>
    <p:sldId id="305" r:id="rId12"/>
    <p:sldId id="279" r:id="rId13"/>
    <p:sldId id="358" r:id="rId14"/>
    <p:sldId id="320" r:id="rId15"/>
    <p:sldId id="321" r:id="rId16"/>
    <p:sldId id="322" r:id="rId17"/>
    <p:sldId id="359" r:id="rId18"/>
    <p:sldId id="360" r:id="rId19"/>
    <p:sldId id="361" r:id="rId20"/>
    <p:sldId id="326" r:id="rId21"/>
    <p:sldId id="362" r:id="rId22"/>
    <p:sldId id="363" r:id="rId23"/>
    <p:sldId id="364" r:id="rId24"/>
    <p:sldId id="274" r:id="rId25"/>
    <p:sldId id="331" r:id="rId26"/>
    <p:sldId id="332" r:id="rId27"/>
    <p:sldId id="314" r:id="rId28"/>
    <p:sldId id="353" r:id="rId29"/>
    <p:sldId id="354" r:id="rId30"/>
    <p:sldId id="355" r:id="rId31"/>
    <p:sldId id="356" r:id="rId32"/>
    <p:sldId id="291" r:id="rId33"/>
    <p:sldId id="343" r:id="rId34"/>
    <p:sldId id="344" r:id="rId35"/>
    <p:sldId id="342" r:id="rId36"/>
    <p:sldId id="323" r:id="rId37"/>
    <p:sldId id="357" r:id="rId38"/>
    <p:sldId id="324" r:id="rId39"/>
    <p:sldId id="325" r:id="rId40"/>
    <p:sldId id="337" r:id="rId41"/>
    <p:sldId id="327" r:id="rId42"/>
    <p:sldId id="328" r:id="rId43"/>
    <p:sldId id="330" r:id="rId44"/>
    <p:sldId id="329" r:id="rId45"/>
    <p:sldId id="257" r:id="rId46"/>
    <p:sldId id="258" r:id="rId47"/>
    <p:sldId id="259" r:id="rId48"/>
    <p:sldId id="260" r:id="rId49"/>
    <p:sldId id="261" r:id="rId50"/>
    <p:sldId id="262" r:id="rId51"/>
    <p:sldId id="263" r:id="rId52"/>
    <p:sldId id="264" r:id="rId53"/>
    <p:sldId id="273" r:id="rId54"/>
    <p:sldId id="295" r:id="rId55"/>
    <p:sldId id="297" r:id="rId56"/>
    <p:sldId id="298" r:id="rId57"/>
    <p:sldId id="296" r:id="rId58"/>
    <p:sldId id="299" r:id="rId59"/>
    <p:sldId id="300" r:id="rId60"/>
    <p:sldId id="301" r:id="rId61"/>
    <p:sldId id="352"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notesMaster" Target="notesMasters/notesMaster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DFE310-3AD5-4DCF-A980-A9A10AFE0279}" type="datetimeFigureOut">
              <a:rPr lang="en-GB" smtClean="0"/>
              <a:t>01/05/2020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B57391-CD35-4308-8C8A-3E343BE3CD52}" type="slidenum">
              <a:rPr lang="en-GB" smtClean="0"/>
              <a:t>‹#›</a:t>
            </a:fld>
            <a:endParaRPr lang="en-GB"/>
          </a:p>
        </p:txBody>
      </p:sp>
    </p:spTree>
    <p:extLst>
      <p:ext uri="{BB962C8B-B14F-4D97-AF65-F5344CB8AC3E}">
        <p14:creationId xmlns:p14="http://schemas.microsoft.com/office/powerpoint/2010/main" val="20870363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031"/>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68A4DE-097C-42F0-8D8E-B4F0C799535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099" name="Rectangle 1026"/>
          <p:cNvSpPr>
            <a:spLocks noGrp="1" noRot="1" noChangeAspect="1" noChangeArrowheads="1" noTextEdit="1"/>
          </p:cNvSpPr>
          <p:nvPr>
            <p:ph type="sldImg"/>
          </p:nvPr>
        </p:nvSpPr>
        <p:spPr>
          <a:ln/>
        </p:spPr>
      </p:sp>
      <p:sp>
        <p:nvSpPr>
          <p:cNvPr id="4100" name="Rectangle 1027"/>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8064659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 name="Google Shape;52;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820651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 name="Google Shape;66;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174062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 name="Google Shape;74;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730224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 name="Google Shape;82;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918325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8188e63f65_0_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 name="Google Shape;89;g8188e63f65_0_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281794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 name="Google Shape;97;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780283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031"/>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68A4DE-097C-42F0-8D8E-B4F0C799535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099" name="Rectangle 1026"/>
          <p:cNvSpPr>
            <a:spLocks noGrp="1" noRot="1" noChangeAspect="1" noChangeArrowheads="1" noTextEdit="1"/>
          </p:cNvSpPr>
          <p:nvPr>
            <p:ph type="sldImg"/>
          </p:nvPr>
        </p:nvSpPr>
        <p:spPr>
          <a:ln/>
        </p:spPr>
      </p:sp>
      <p:sp>
        <p:nvSpPr>
          <p:cNvPr id="4100" name="Rectangle 1027"/>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917302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031"/>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68A4DE-097C-42F0-8D8E-B4F0C799535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099" name="Rectangle 1026"/>
          <p:cNvSpPr>
            <a:spLocks noGrp="1" noRot="1" noChangeAspect="1" noChangeArrowheads="1" noTextEdit="1"/>
          </p:cNvSpPr>
          <p:nvPr>
            <p:ph type="sldImg"/>
          </p:nvPr>
        </p:nvSpPr>
        <p:spPr>
          <a:ln/>
        </p:spPr>
      </p:sp>
      <p:sp>
        <p:nvSpPr>
          <p:cNvPr id="4100" name="Rectangle 1027"/>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8838954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031"/>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68A4DE-097C-42F0-8D8E-B4F0C799535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099" name="Rectangle 1026"/>
          <p:cNvSpPr>
            <a:spLocks noGrp="1" noRot="1" noChangeAspect="1" noChangeArrowheads="1" noTextEdit="1"/>
          </p:cNvSpPr>
          <p:nvPr>
            <p:ph type="sldImg"/>
          </p:nvPr>
        </p:nvSpPr>
        <p:spPr>
          <a:ln/>
        </p:spPr>
      </p:sp>
      <p:sp>
        <p:nvSpPr>
          <p:cNvPr id="4100" name="Rectangle 1027"/>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4834714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031"/>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68A4DE-097C-42F0-8D8E-B4F0C799535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099" name="Rectangle 1026"/>
          <p:cNvSpPr>
            <a:spLocks noGrp="1" noRot="1" noChangeAspect="1" noChangeArrowheads="1" noTextEdit="1"/>
          </p:cNvSpPr>
          <p:nvPr>
            <p:ph type="sldImg"/>
          </p:nvPr>
        </p:nvSpPr>
        <p:spPr>
          <a:ln/>
        </p:spPr>
      </p:sp>
      <p:sp>
        <p:nvSpPr>
          <p:cNvPr id="4100" name="Rectangle 1027"/>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3444484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031"/>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68A4DE-097C-42F0-8D8E-B4F0C799535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099" name="Rectangle 1026"/>
          <p:cNvSpPr>
            <a:spLocks noGrp="1" noRot="1" noChangeAspect="1" noChangeArrowheads="1" noTextEdit="1"/>
          </p:cNvSpPr>
          <p:nvPr>
            <p:ph type="sldImg"/>
          </p:nvPr>
        </p:nvSpPr>
        <p:spPr>
          <a:ln/>
        </p:spPr>
      </p:sp>
      <p:sp>
        <p:nvSpPr>
          <p:cNvPr id="4100" name="Rectangle 1027"/>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1642416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031"/>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68A4DE-097C-42F0-8D8E-B4F0C799535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099" name="Rectangle 1026"/>
          <p:cNvSpPr>
            <a:spLocks noGrp="1" noRot="1" noChangeAspect="1" noChangeArrowheads="1" noTextEdit="1"/>
          </p:cNvSpPr>
          <p:nvPr>
            <p:ph type="sldImg"/>
          </p:nvPr>
        </p:nvSpPr>
        <p:spPr>
          <a:ln/>
        </p:spPr>
      </p:sp>
      <p:sp>
        <p:nvSpPr>
          <p:cNvPr id="4100" name="Rectangle 1027"/>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483884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
        <p:cNvGrpSpPr/>
        <p:nvPr/>
      </p:nvGrpSpPr>
      <p:grpSpPr>
        <a:xfrm>
          <a:off x="0" y="0"/>
          <a:ext cx="0" cy="0"/>
          <a:chOff x="0" y="0"/>
          <a:chExt cx="0" cy="0"/>
        </a:xfrm>
      </p:grpSpPr>
      <p:sp>
        <p:nvSpPr>
          <p:cNvPr id="32" name="Google Shape;3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 name="Google Shape;33;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223801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g8188e63f65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 name="Google Shape;40;g8188e63f65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71272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D00F8-992B-4624-A41C-0767058F59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DD026C1-8E1D-4026-BE6D-AE9DE80DCC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4BFCD1D-F894-4278-A616-E3301E320CF3}"/>
              </a:ext>
            </a:extLst>
          </p:cNvPr>
          <p:cNvSpPr>
            <a:spLocks noGrp="1"/>
          </p:cNvSpPr>
          <p:nvPr>
            <p:ph type="dt" sz="half" idx="10"/>
          </p:nvPr>
        </p:nvSpPr>
        <p:spPr/>
        <p:txBody>
          <a:bodyPr/>
          <a:lstStyle/>
          <a:p>
            <a:fld id="{F7EE3B08-0375-46A6-A70B-589701B64FCC}" type="datetimeFigureOut">
              <a:rPr lang="en-GB" smtClean="0"/>
              <a:t>01/05/2020</a:t>
            </a:fld>
            <a:endParaRPr lang="en-GB"/>
          </a:p>
        </p:txBody>
      </p:sp>
      <p:sp>
        <p:nvSpPr>
          <p:cNvPr id="5" name="Footer Placeholder 4">
            <a:extLst>
              <a:ext uri="{FF2B5EF4-FFF2-40B4-BE49-F238E27FC236}">
                <a16:creationId xmlns:a16="http://schemas.microsoft.com/office/drawing/2014/main" id="{0BFFE8E8-24D1-43DA-9949-7EC0679292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C6788C7-E86E-4BCA-9FF9-5199C4BACFB1}"/>
              </a:ext>
            </a:extLst>
          </p:cNvPr>
          <p:cNvSpPr>
            <a:spLocks noGrp="1"/>
          </p:cNvSpPr>
          <p:nvPr>
            <p:ph type="sldNum" sz="quarter" idx="12"/>
          </p:nvPr>
        </p:nvSpPr>
        <p:spPr/>
        <p:txBody>
          <a:bodyPr/>
          <a:lstStyle/>
          <a:p>
            <a:fld id="{589673E8-ECB7-44B1-81E6-970088410F90}" type="slidenum">
              <a:rPr lang="en-GB" smtClean="0"/>
              <a:t>‹#›</a:t>
            </a:fld>
            <a:endParaRPr lang="en-GB"/>
          </a:p>
        </p:txBody>
      </p:sp>
    </p:spTree>
    <p:extLst>
      <p:ext uri="{BB962C8B-B14F-4D97-AF65-F5344CB8AC3E}">
        <p14:creationId xmlns:p14="http://schemas.microsoft.com/office/powerpoint/2010/main" val="4032728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61382-1644-462A-8B04-DBA53CF7FE5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E5A9E2C-7163-4D14-AA2E-8EBBCA9E3D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DB4394-C181-44BC-9ECE-7972FF242B3C}"/>
              </a:ext>
            </a:extLst>
          </p:cNvPr>
          <p:cNvSpPr>
            <a:spLocks noGrp="1"/>
          </p:cNvSpPr>
          <p:nvPr>
            <p:ph type="dt" sz="half" idx="10"/>
          </p:nvPr>
        </p:nvSpPr>
        <p:spPr/>
        <p:txBody>
          <a:bodyPr/>
          <a:lstStyle/>
          <a:p>
            <a:fld id="{F7EE3B08-0375-46A6-A70B-589701B64FCC}" type="datetimeFigureOut">
              <a:rPr lang="en-GB" smtClean="0"/>
              <a:t>01/05/2020</a:t>
            </a:fld>
            <a:endParaRPr lang="en-GB"/>
          </a:p>
        </p:txBody>
      </p:sp>
      <p:sp>
        <p:nvSpPr>
          <p:cNvPr id="5" name="Footer Placeholder 4">
            <a:extLst>
              <a:ext uri="{FF2B5EF4-FFF2-40B4-BE49-F238E27FC236}">
                <a16:creationId xmlns:a16="http://schemas.microsoft.com/office/drawing/2014/main" id="{E04CED15-EBE9-4AE2-AB43-8B4E049D5E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963F74C-7927-4A82-ABA0-8C10F58C9EAD}"/>
              </a:ext>
            </a:extLst>
          </p:cNvPr>
          <p:cNvSpPr>
            <a:spLocks noGrp="1"/>
          </p:cNvSpPr>
          <p:nvPr>
            <p:ph type="sldNum" sz="quarter" idx="12"/>
          </p:nvPr>
        </p:nvSpPr>
        <p:spPr/>
        <p:txBody>
          <a:bodyPr/>
          <a:lstStyle/>
          <a:p>
            <a:fld id="{589673E8-ECB7-44B1-81E6-970088410F90}" type="slidenum">
              <a:rPr lang="en-GB" smtClean="0"/>
              <a:t>‹#›</a:t>
            </a:fld>
            <a:endParaRPr lang="en-GB"/>
          </a:p>
        </p:txBody>
      </p:sp>
    </p:spTree>
    <p:extLst>
      <p:ext uri="{BB962C8B-B14F-4D97-AF65-F5344CB8AC3E}">
        <p14:creationId xmlns:p14="http://schemas.microsoft.com/office/powerpoint/2010/main" val="23199203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93A6B9-44E9-4883-AD9C-7DECBF24FCC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3407775-254D-4CAB-BFC4-A3A1C735C0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0EC6F95-90C6-4E92-84E8-A9DCBD085D20}"/>
              </a:ext>
            </a:extLst>
          </p:cNvPr>
          <p:cNvSpPr>
            <a:spLocks noGrp="1"/>
          </p:cNvSpPr>
          <p:nvPr>
            <p:ph type="dt" sz="half" idx="10"/>
          </p:nvPr>
        </p:nvSpPr>
        <p:spPr/>
        <p:txBody>
          <a:bodyPr/>
          <a:lstStyle/>
          <a:p>
            <a:fld id="{F7EE3B08-0375-46A6-A70B-589701B64FCC}" type="datetimeFigureOut">
              <a:rPr lang="en-GB" smtClean="0"/>
              <a:t>01/05/2020</a:t>
            </a:fld>
            <a:endParaRPr lang="en-GB"/>
          </a:p>
        </p:txBody>
      </p:sp>
      <p:sp>
        <p:nvSpPr>
          <p:cNvPr id="5" name="Footer Placeholder 4">
            <a:extLst>
              <a:ext uri="{FF2B5EF4-FFF2-40B4-BE49-F238E27FC236}">
                <a16:creationId xmlns:a16="http://schemas.microsoft.com/office/drawing/2014/main" id="{1127FAD0-3EFA-4DE7-946D-433F2824D47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D2F3A3C-9D2A-4B6E-B477-74D77E996309}"/>
              </a:ext>
            </a:extLst>
          </p:cNvPr>
          <p:cNvSpPr>
            <a:spLocks noGrp="1"/>
          </p:cNvSpPr>
          <p:nvPr>
            <p:ph type="sldNum" sz="quarter" idx="12"/>
          </p:nvPr>
        </p:nvSpPr>
        <p:spPr/>
        <p:txBody>
          <a:bodyPr/>
          <a:lstStyle/>
          <a:p>
            <a:fld id="{589673E8-ECB7-44B1-81E6-970088410F90}" type="slidenum">
              <a:rPr lang="en-GB" smtClean="0"/>
              <a:t>‹#›</a:t>
            </a:fld>
            <a:endParaRPr lang="en-GB"/>
          </a:p>
        </p:txBody>
      </p:sp>
    </p:spTree>
    <p:extLst>
      <p:ext uri="{BB962C8B-B14F-4D97-AF65-F5344CB8AC3E}">
        <p14:creationId xmlns:p14="http://schemas.microsoft.com/office/powerpoint/2010/main" val="3272588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4178D885-34D2-424E-9DBC-577B5B1D2706}" type="datetimeFigureOut">
              <a:rPr lang="en-GB" smtClean="0"/>
              <a:t>01/05/2020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CDC549-3A3D-44C7-9613-F9E9053B13E4}" type="slidenum">
              <a:rPr lang="en-GB" smtClean="0"/>
              <a:t>‹#›</a:t>
            </a:fld>
            <a:endParaRPr lang="en-GB"/>
          </a:p>
        </p:txBody>
      </p:sp>
    </p:spTree>
    <p:extLst>
      <p:ext uri="{BB962C8B-B14F-4D97-AF65-F5344CB8AC3E}">
        <p14:creationId xmlns:p14="http://schemas.microsoft.com/office/powerpoint/2010/main" val="32925639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178D885-34D2-424E-9DBC-577B5B1D2706}" type="datetimeFigureOut">
              <a:rPr lang="en-GB" smtClean="0"/>
              <a:t>01/05/2020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CDC549-3A3D-44C7-9613-F9E9053B13E4}" type="slidenum">
              <a:rPr lang="en-GB" smtClean="0"/>
              <a:t>‹#›</a:t>
            </a:fld>
            <a:endParaRPr lang="en-GB"/>
          </a:p>
        </p:txBody>
      </p:sp>
    </p:spTree>
    <p:extLst>
      <p:ext uri="{BB962C8B-B14F-4D97-AF65-F5344CB8AC3E}">
        <p14:creationId xmlns:p14="http://schemas.microsoft.com/office/powerpoint/2010/main" val="33169328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178D885-34D2-424E-9DBC-577B5B1D2706}" type="datetimeFigureOut">
              <a:rPr lang="en-GB" smtClean="0"/>
              <a:t>01/05/2020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CDC549-3A3D-44C7-9613-F9E9053B13E4}" type="slidenum">
              <a:rPr lang="en-GB" smtClean="0"/>
              <a:t>‹#›</a:t>
            </a:fld>
            <a:endParaRPr lang="en-GB"/>
          </a:p>
        </p:txBody>
      </p:sp>
    </p:spTree>
    <p:extLst>
      <p:ext uri="{BB962C8B-B14F-4D97-AF65-F5344CB8AC3E}">
        <p14:creationId xmlns:p14="http://schemas.microsoft.com/office/powerpoint/2010/main" val="32200024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178D885-34D2-424E-9DBC-577B5B1D2706}" type="datetimeFigureOut">
              <a:rPr lang="en-GB" smtClean="0"/>
              <a:t>01/05/2020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CCDC549-3A3D-44C7-9613-F9E9053B13E4}" type="slidenum">
              <a:rPr lang="en-GB" smtClean="0"/>
              <a:t>‹#›</a:t>
            </a:fld>
            <a:endParaRPr lang="en-GB"/>
          </a:p>
        </p:txBody>
      </p:sp>
    </p:spTree>
    <p:extLst>
      <p:ext uri="{BB962C8B-B14F-4D97-AF65-F5344CB8AC3E}">
        <p14:creationId xmlns:p14="http://schemas.microsoft.com/office/powerpoint/2010/main" val="14752565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178D885-34D2-424E-9DBC-577B5B1D2706}" type="datetimeFigureOut">
              <a:rPr lang="en-GB" smtClean="0"/>
              <a:t>01/05/2020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CCDC549-3A3D-44C7-9613-F9E9053B13E4}" type="slidenum">
              <a:rPr lang="en-GB" smtClean="0"/>
              <a:t>‹#›</a:t>
            </a:fld>
            <a:endParaRPr lang="en-GB"/>
          </a:p>
        </p:txBody>
      </p:sp>
    </p:spTree>
    <p:extLst>
      <p:ext uri="{BB962C8B-B14F-4D97-AF65-F5344CB8AC3E}">
        <p14:creationId xmlns:p14="http://schemas.microsoft.com/office/powerpoint/2010/main" val="41107452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4178D885-34D2-424E-9DBC-577B5B1D2706}" type="datetimeFigureOut">
              <a:rPr lang="en-GB" smtClean="0"/>
              <a:t>01/05/2020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CCDC549-3A3D-44C7-9613-F9E9053B13E4}" type="slidenum">
              <a:rPr lang="en-GB" smtClean="0"/>
              <a:t>‹#›</a:t>
            </a:fld>
            <a:endParaRPr lang="en-GB"/>
          </a:p>
        </p:txBody>
      </p:sp>
    </p:spTree>
    <p:extLst>
      <p:ext uri="{BB962C8B-B14F-4D97-AF65-F5344CB8AC3E}">
        <p14:creationId xmlns:p14="http://schemas.microsoft.com/office/powerpoint/2010/main" val="8304145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78D885-34D2-424E-9DBC-577B5B1D2706}" type="datetimeFigureOut">
              <a:rPr lang="en-GB" smtClean="0"/>
              <a:t>01/05/2020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CCDC549-3A3D-44C7-9613-F9E9053B13E4}" type="slidenum">
              <a:rPr lang="en-GB" smtClean="0"/>
              <a:t>‹#›</a:t>
            </a:fld>
            <a:endParaRPr lang="en-GB"/>
          </a:p>
        </p:txBody>
      </p:sp>
    </p:spTree>
    <p:extLst>
      <p:ext uri="{BB962C8B-B14F-4D97-AF65-F5344CB8AC3E}">
        <p14:creationId xmlns:p14="http://schemas.microsoft.com/office/powerpoint/2010/main" val="7309473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178D885-34D2-424E-9DBC-577B5B1D2706}" type="datetimeFigureOut">
              <a:rPr lang="en-GB" smtClean="0"/>
              <a:t>01/05/2020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CCDC549-3A3D-44C7-9613-F9E9053B13E4}" type="slidenum">
              <a:rPr lang="en-GB" smtClean="0"/>
              <a:t>‹#›</a:t>
            </a:fld>
            <a:endParaRPr lang="en-GB"/>
          </a:p>
        </p:txBody>
      </p:sp>
    </p:spTree>
    <p:extLst>
      <p:ext uri="{BB962C8B-B14F-4D97-AF65-F5344CB8AC3E}">
        <p14:creationId xmlns:p14="http://schemas.microsoft.com/office/powerpoint/2010/main" val="3375340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2FB1C-6475-4BBF-8CF9-37D5BEB9CD8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234D193-CF87-4479-A8E1-A983D206492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5682B63-CFB9-4B2A-8586-7E37EE918202}"/>
              </a:ext>
            </a:extLst>
          </p:cNvPr>
          <p:cNvSpPr>
            <a:spLocks noGrp="1"/>
          </p:cNvSpPr>
          <p:nvPr>
            <p:ph type="dt" sz="half" idx="10"/>
          </p:nvPr>
        </p:nvSpPr>
        <p:spPr/>
        <p:txBody>
          <a:bodyPr/>
          <a:lstStyle/>
          <a:p>
            <a:fld id="{F7EE3B08-0375-46A6-A70B-589701B64FCC}" type="datetimeFigureOut">
              <a:rPr lang="en-GB" smtClean="0"/>
              <a:t>01/05/2020</a:t>
            </a:fld>
            <a:endParaRPr lang="en-GB"/>
          </a:p>
        </p:txBody>
      </p:sp>
      <p:sp>
        <p:nvSpPr>
          <p:cNvPr id="5" name="Footer Placeholder 4">
            <a:extLst>
              <a:ext uri="{FF2B5EF4-FFF2-40B4-BE49-F238E27FC236}">
                <a16:creationId xmlns:a16="http://schemas.microsoft.com/office/drawing/2014/main" id="{DE3C1A46-CE34-4E24-A056-AA2C482DD5B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C69044-4853-4F18-8A6F-8CA940144A5E}"/>
              </a:ext>
            </a:extLst>
          </p:cNvPr>
          <p:cNvSpPr>
            <a:spLocks noGrp="1"/>
          </p:cNvSpPr>
          <p:nvPr>
            <p:ph type="sldNum" sz="quarter" idx="12"/>
          </p:nvPr>
        </p:nvSpPr>
        <p:spPr/>
        <p:txBody>
          <a:bodyPr/>
          <a:lstStyle/>
          <a:p>
            <a:fld id="{589673E8-ECB7-44B1-81E6-970088410F90}" type="slidenum">
              <a:rPr lang="en-GB" smtClean="0"/>
              <a:t>‹#›</a:t>
            </a:fld>
            <a:endParaRPr lang="en-GB"/>
          </a:p>
        </p:txBody>
      </p:sp>
    </p:spTree>
    <p:extLst>
      <p:ext uri="{BB962C8B-B14F-4D97-AF65-F5344CB8AC3E}">
        <p14:creationId xmlns:p14="http://schemas.microsoft.com/office/powerpoint/2010/main" val="6076453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178D885-34D2-424E-9DBC-577B5B1D2706}" type="datetimeFigureOut">
              <a:rPr lang="en-GB" smtClean="0"/>
              <a:t>01/05/2020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CCDC549-3A3D-44C7-9613-F9E9053B13E4}" type="slidenum">
              <a:rPr lang="en-GB" smtClean="0"/>
              <a:t>‹#›</a:t>
            </a:fld>
            <a:endParaRPr lang="en-GB"/>
          </a:p>
        </p:txBody>
      </p:sp>
    </p:spTree>
    <p:extLst>
      <p:ext uri="{BB962C8B-B14F-4D97-AF65-F5344CB8AC3E}">
        <p14:creationId xmlns:p14="http://schemas.microsoft.com/office/powerpoint/2010/main" val="40242095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178D885-34D2-424E-9DBC-577B5B1D2706}" type="datetimeFigureOut">
              <a:rPr lang="en-GB" smtClean="0"/>
              <a:t>01/05/2020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CDC549-3A3D-44C7-9613-F9E9053B13E4}" type="slidenum">
              <a:rPr lang="en-GB" smtClean="0"/>
              <a:t>‹#›</a:t>
            </a:fld>
            <a:endParaRPr lang="en-GB"/>
          </a:p>
        </p:txBody>
      </p:sp>
    </p:spTree>
    <p:extLst>
      <p:ext uri="{BB962C8B-B14F-4D97-AF65-F5344CB8AC3E}">
        <p14:creationId xmlns:p14="http://schemas.microsoft.com/office/powerpoint/2010/main" val="38098405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178D885-34D2-424E-9DBC-577B5B1D2706}" type="datetimeFigureOut">
              <a:rPr lang="en-GB" smtClean="0"/>
              <a:t>01/05/2020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CDC549-3A3D-44C7-9613-F9E9053B13E4}" type="slidenum">
              <a:rPr lang="en-GB" smtClean="0"/>
              <a:t>‹#›</a:t>
            </a:fld>
            <a:endParaRPr lang="en-GB"/>
          </a:p>
        </p:txBody>
      </p:sp>
    </p:spTree>
    <p:extLst>
      <p:ext uri="{BB962C8B-B14F-4D97-AF65-F5344CB8AC3E}">
        <p14:creationId xmlns:p14="http://schemas.microsoft.com/office/powerpoint/2010/main" val="492962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8"/>
        <p:cNvGrpSpPr/>
        <p:nvPr/>
      </p:nvGrpSpPr>
      <p:grpSpPr>
        <a:xfrm>
          <a:off x="0" y="0"/>
          <a:ext cx="0" cy="0"/>
          <a:chOff x="0" y="0"/>
          <a:chExt cx="0" cy="0"/>
        </a:xfrm>
      </p:grpSpPr>
      <p:sp>
        <p:nvSpPr>
          <p:cNvPr id="19" name="Google Shape;19;p4"/>
          <p:cNvSpPr>
            <a:spLocks noGrp="1"/>
          </p:cNvSpPr>
          <p:nvPr>
            <p:ph type="title"/>
          </p:nvPr>
        </p:nvSpPr>
        <p:spPr>
          <a:xfrm>
            <a:off x="609598" y="478895"/>
            <a:ext cx="10960100" cy="994306"/>
          </a:xfrm>
          <a:prstGeom prst="roundRect">
            <a:avLst>
              <a:gd name="adj" fmla="val 2082"/>
            </a:avLst>
          </a:prstGeom>
          <a:noFill/>
          <a:ln>
            <a:noFill/>
          </a:ln>
        </p:spPr>
        <p:txBody>
          <a:bodyPr spcFirstLastPara="1" wrap="square" lIns="252000" tIns="252000" rIns="252000" bIns="252000" anchor="ctr" anchorCtr="1">
            <a:noAutofit/>
          </a:bodyPr>
          <a:lstStyle>
            <a:lvl1pPr lvl="0" algn="l">
              <a:lnSpc>
                <a:spcPct val="90000"/>
              </a:lnSpc>
              <a:spcBef>
                <a:spcPts val="0"/>
              </a:spcBef>
              <a:spcAft>
                <a:spcPts val="0"/>
              </a:spcAft>
              <a:buClr>
                <a:srgbClr val="1C1C1C"/>
              </a:buClr>
              <a:buSzPts val="40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32534508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33FD1DE-6B2D-4366-BCBD-A9335EA2DF92}" type="datetimeFigureOut">
              <a:rPr lang="en-GB" smtClean="0"/>
              <a:t>01/05/2020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BB3BD3-D58A-4814-B50A-F6DC2035A8CC}" type="slidenum">
              <a:rPr lang="en-GB" smtClean="0"/>
              <a:t>‹#›</a:t>
            </a:fld>
            <a:endParaRPr lang="en-GB"/>
          </a:p>
        </p:txBody>
      </p:sp>
    </p:spTree>
    <p:extLst>
      <p:ext uri="{BB962C8B-B14F-4D97-AF65-F5344CB8AC3E}">
        <p14:creationId xmlns:p14="http://schemas.microsoft.com/office/powerpoint/2010/main" val="34800299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33FD1DE-6B2D-4366-BCBD-A9335EA2DF92}" type="datetimeFigureOut">
              <a:rPr lang="en-GB" smtClean="0"/>
              <a:t>01/05/2020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BB3BD3-D58A-4814-B50A-F6DC2035A8CC}" type="slidenum">
              <a:rPr lang="en-GB" smtClean="0"/>
              <a:t>‹#›</a:t>
            </a:fld>
            <a:endParaRPr lang="en-GB"/>
          </a:p>
        </p:txBody>
      </p:sp>
    </p:spTree>
    <p:extLst>
      <p:ext uri="{BB962C8B-B14F-4D97-AF65-F5344CB8AC3E}">
        <p14:creationId xmlns:p14="http://schemas.microsoft.com/office/powerpoint/2010/main" val="41054010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33FD1DE-6B2D-4366-BCBD-A9335EA2DF92}" type="datetimeFigureOut">
              <a:rPr lang="en-GB" smtClean="0"/>
              <a:t>01/05/2020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BB3BD3-D58A-4814-B50A-F6DC2035A8CC}" type="slidenum">
              <a:rPr lang="en-GB" smtClean="0"/>
              <a:t>‹#›</a:t>
            </a:fld>
            <a:endParaRPr lang="en-GB"/>
          </a:p>
        </p:txBody>
      </p:sp>
    </p:spTree>
    <p:extLst>
      <p:ext uri="{BB962C8B-B14F-4D97-AF65-F5344CB8AC3E}">
        <p14:creationId xmlns:p14="http://schemas.microsoft.com/office/powerpoint/2010/main" val="37323623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833FD1DE-6B2D-4366-BCBD-A9335EA2DF92}" type="datetimeFigureOut">
              <a:rPr lang="en-GB" smtClean="0"/>
              <a:t>01/05/2020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0BB3BD3-D58A-4814-B50A-F6DC2035A8CC}" type="slidenum">
              <a:rPr lang="en-GB" smtClean="0"/>
              <a:t>‹#›</a:t>
            </a:fld>
            <a:endParaRPr lang="en-GB"/>
          </a:p>
        </p:txBody>
      </p:sp>
    </p:spTree>
    <p:extLst>
      <p:ext uri="{BB962C8B-B14F-4D97-AF65-F5344CB8AC3E}">
        <p14:creationId xmlns:p14="http://schemas.microsoft.com/office/powerpoint/2010/main" val="17630440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833FD1DE-6B2D-4366-BCBD-A9335EA2DF92}" type="datetimeFigureOut">
              <a:rPr lang="en-GB" smtClean="0"/>
              <a:t>01/05/2020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0BB3BD3-D58A-4814-B50A-F6DC2035A8CC}" type="slidenum">
              <a:rPr lang="en-GB" smtClean="0"/>
              <a:t>‹#›</a:t>
            </a:fld>
            <a:endParaRPr lang="en-GB"/>
          </a:p>
        </p:txBody>
      </p:sp>
    </p:spTree>
    <p:extLst>
      <p:ext uri="{BB962C8B-B14F-4D97-AF65-F5344CB8AC3E}">
        <p14:creationId xmlns:p14="http://schemas.microsoft.com/office/powerpoint/2010/main" val="39847857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33FD1DE-6B2D-4366-BCBD-A9335EA2DF92}" type="datetimeFigureOut">
              <a:rPr lang="en-GB" smtClean="0"/>
              <a:t>01/05/2020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0BB3BD3-D58A-4814-B50A-F6DC2035A8CC}" type="slidenum">
              <a:rPr lang="en-GB" smtClean="0"/>
              <a:t>‹#›</a:t>
            </a:fld>
            <a:endParaRPr lang="en-GB"/>
          </a:p>
        </p:txBody>
      </p:sp>
    </p:spTree>
    <p:extLst>
      <p:ext uri="{BB962C8B-B14F-4D97-AF65-F5344CB8AC3E}">
        <p14:creationId xmlns:p14="http://schemas.microsoft.com/office/powerpoint/2010/main" val="3404552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15847-B112-42D2-9583-9877E04560E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AACCA4A-46E9-4FFF-9EB7-18B09E26B2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1CEAD45-4B12-48E1-BD8C-10BCB7B2667B}"/>
              </a:ext>
            </a:extLst>
          </p:cNvPr>
          <p:cNvSpPr>
            <a:spLocks noGrp="1"/>
          </p:cNvSpPr>
          <p:nvPr>
            <p:ph type="dt" sz="half" idx="10"/>
          </p:nvPr>
        </p:nvSpPr>
        <p:spPr/>
        <p:txBody>
          <a:bodyPr/>
          <a:lstStyle/>
          <a:p>
            <a:fld id="{F7EE3B08-0375-46A6-A70B-589701B64FCC}" type="datetimeFigureOut">
              <a:rPr lang="en-GB" smtClean="0"/>
              <a:t>01/05/2020</a:t>
            </a:fld>
            <a:endParaRPr lang="en-GB"/>
          </a:p>
        </p:txBody>
      </p:sp>
      <p:sp>
        <p:nvSpPr>
          <p:cNvPr id="5" name="Footer Placeholder 4">
            <a:extLst>
              <a:ext uri="{FF2B5EF4-FFF2-40B4-BE49-F238E27FC236}">
                <a16:creationId xmlns:a16="http://schemas.microsoft.com/office/drawing/2014/main" id="{D23B19FF-8233-475A-9DEE-CF6EACA4DDF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7C7205F-E49C-4660-9374-196C6ECADA6A}"/>
              </a:ext>
            </a:extLst>
          </p:cNvPr>
          <p:cNvSpPr>
            <a:spLocks noGrp="1"/>
          </p:cNvSpPr>
          <p:nvPr>
            <p:ph type="sldNum" sz="quarter" idx="12"/>
          </p:nvPr>
        </p:nvSpPr>
        <p:spPr/>
        <p:txBody>
          <a:bodyPr/>
          <a:lstStyle/>
          <a:p>
            <a:fld id="{589673E8-ECB7-44B1-81E6-970088410F90}" type="slidenum">
              <a:rPr lang="en-GB" smtClean="0"/>
              <a:t>‹#›</a:t>
            </a:fld>
            <a:endParaRPr lang="en-GB"/>
          </a:p>
        </p:txBody>
      </p:sp>
    </p:spTree>
    <p:extLst>
      <p:ext uri="{BB962C8B-B14F-4D97-AF65-F5344CB8AC3E}">
        <p14:creationId xmlns:p14="http://schemas.microsoft.com/office/powerpoint/2010/main" val="30029174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3FD1DE-6B2D-4366-BCBD-A9335EA2DF92}" type="datetimeFigureOut">
              <a:rPr lang="en-GB" smtClean="0"/>
              <a:t>01/05/2020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0BB3BD3-D58A-4814-B50A-F6DC2035A8CC}" type="slidenum">
              <a:rPr lang="en-GB" smtClean="0"/>
              <a:t>‹#›</a:t>
            </a:fld>
            <a:endParaRPr lang="en-GB"/>
          </a:p>
        </p:txBody>
      </p:sp>
    </p:spTree>
    <p:extLst>
      <p:ext uri="{BB962C8B-B14F-4D97-AF65-F5344CB8AC3E}">
        <p14:creationId xmlns:p14="http://schemas.microsoft.com/office/powerpoint/2010/main" val="23019547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33FD1DE-6B2D-4366-BCBD-A9335EA2DF92}" type="datetimeFigureOut">
              <a:rPr lang="en-GB" smtClean="0"/>
              <a:t>01/05/2020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0BB3BD3-D58A-4814-B50A-F6DC2035A8CC}" type="slidenum">
              <a:rPr lang="en-GB" smtClean="0"/>
              <a:t>‹#›</a:t>
            </a:fld>
            <a:endParaRPr lang="en-GB"/>
          </a:p>
        </p:txBody>
      </p:sp>
    </p:spTree>
    <p:extLst>
      <p:ext uri="{BB962C8B-B14F-4D97-AF65-F5344CB8AC3E}">
        <p14:creationId xmlns:p14="http://schemas.microsoft.com/office/powerpoint/2010/main" val="13727641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33FD1DE-6B2D-4366-BCBD-A9335EA2DF92}" type="datetimeFigureOut">
              <a:rPr lang="en-GB" smtClean="0"/>
              <a:t>01/05/2020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0BB3BD3-D58A-4814-B50A-F6DC2035A8CC}" type="slidenum">
              <a:rPr lang="en-GB" smtClean="0"/>
              <a:t>‹#›</a:t>
            </a:fld>
            <a:endParaRPr lang="en-GB"/>
          </a:p>
        </p:txBody>
      </p:sp>
    </p:spTree>
    <p:extLst>
      <p:ext uri="{BB962C8B-B14F-4D97-AF65-F5344CB8AC3E}">
        <p14:creationId xmlns:p14="http://schemas.microsoft.com/office/powerpoint/2010/main" val="28174950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33FD1DE-6B2D-4366-BCBD-A9335EA2DF92}" type="datetimeFigureOut">
              <a:rPr lang="en-GB" smtClean="0"/>
              <a:t>01/05/2020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BB3BD3-D58A-4814-B50A-F6DC2035A8CC}" type="slidenum">
              <a:rPr lang="en-GB" smtClean="0"/>
              <a:t>‹#›</a:t>
            </a:fld>
            <a:endParaRPr lang="en-GB"/>
          </a:p>
        </p:txBody>
      </p:sp>
    </p:spTree>
    <p:extLst>
      <p:ext uri="{BB962C8B-B14F-4D97-AF65-F5344CB8AC3E}">
        <p14:creationId xmlns:p14="http://schemas.microsoft.com/office/powerpoint/2010/main" val="9939110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33FD1DE-6B2D-4366-BCBD-A9335EA2DF92}" type="datetimeFigureOut">
              <a:rPr lang="en-GB" smtClean="0"/>
              <a:t>01/05/2020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BB3BD3-D58A-4814-B50A-F6DC2035A8CC}" type="slidenum">
              <a:rPr lang="en-GB" smtClean="0"/>
              <a:t>‹#›</a:t>
            </a:fld>
            <a:endParaRPr lang="en-GB"/>
          </a:p>
        </p:txBody>
      </p:sp>
    </p:spTree>
    <p:extLst>
      <p:ext uri="{BB962C8B-B14F-4D97-AF65-F5344CB8AC3E}">
        <p14:creationId xmlns:p14="http://schemas.microsoft.com/office/powerpoint/2010/main" val="39518015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F6127C-4B9F-401E-9847-74443EC2AAE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01/05/2020</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C4FD87-838A-498B-AE83-CF6CC79136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70840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F6127C-4B9F-401E-9847-74443EC2AAE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01/05/2020</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C4FD87-838A-498B-AE83-CF6CC79136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94468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F6127C-4B9F-401E-9847-74443EC2AAE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01/05/2020</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C4FD87-838A-498B-AE83-CF6CC79136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51817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F6127C-4B9F-401E-9847-74443EC2AAE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01/05/2020</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C4FD87-838A-498B-AE83-CF6CC79136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4604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F6127C-4B9F-401E-9847-74443EC2AAE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01/05/2020</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C4FD87-838A-498B-AE83-CF6CC79136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5637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2BBAF-647B-495C-B559-1E8861FF6F0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60694F8-9839-48F6-ADB8-2A7784A77BD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2D74C84-CB7B-4EB9-93C5-4A743D45DE6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EA5D684-BAA8-434B-B4BB-2D5D011EB89C}"/>
              </a:ext>
            </a:extLst>
          </p:cNvPr>
          <p:cNvSpPr>
            <a:spLocks noGrp="1"/>
          </p:cNvSpPr>
          <p:nvPr>
            <p:ph type="dt" sz="half" idx="10"/>
          </p:nvPr>
        </p:nvSpPr>
        <p:spPr/>
        <p:txBody>
          <a:bodyPr/>
          <a:lstStyle/>
          <a:p>
            <a:fld id="{F7EE3B08-0375-46A6-A70B-589701B64FCC}" type="datetimeFigureOut">
              <a:rPr lang="en-GB" smtClean="0"/>
              <a:t>01/05/2020</a:t>
            </a:fld>
            <a:endParaRPr lang="en-GB"/>
          </a:p>
        </p:txBody>
      </p:sp>
      <p:sp>
        <p:nvSpPr>
          <p:cNvPr id="6" name="Footer Placeholder 5">
            <a:extLst>
              <a:ext uri="{FF2B5EF4-FFF2-40B4-BE49-F238E27FC236}">
                <a16:creationId xmlns:a16="http://schemas.microsoft.com/office/drawing/2014/main" id="{273E2007-808E-449B-89AF-61D6E8DAF92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73BBF74-2660-4BC5-8020-B9D5896CA0A3}"/>
              </a:ext>
            </a:extLst>
          </p:cNvPr>
          <p:cNvSpPr>
            <a:spLocks noGrp="1"/>
          </p:cNvSpPr>
          <p:nvPr>
            <p:ph type="sldNum" sz="quarter" idx="12"/>
          </p:nvPr>
        </p:nvSpPr>
        <p:spPr/>
        <p:txBody>
          <a:bodyPr/>
          <a:lstStyle/>
          <a:p>
            <a:fld id="{589673E8-ECB7-44B1-81E6-970088410F90}" type="slidenum">
              <a:rPr lang="en-GB" smtClean="0"/>
              <a:t>‹#›</a:t>
            </a:fld>
            <a:endParaRPr lang="en-GB"/>
          </a:p>
        </p:txBody>
      </p:sp>
    </p:spTree>
    <p:extLst>
      <p:ext uri="{BB962C8B-B14F-4D97-AF65-F5344CB8AC3E}">
        <p14:creationId xmlns:p14="http://schemas.microsoft.com/office/powerpoint/2010/main" val="15762935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F6127C-4B9F-401E-9847-74443EC2AAE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01/05/2020</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C4FD87-838A-498B-AE83-CF6CC79136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69302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F6127C-4B9F-401E-9847-74443EC2AAE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01/05/2020</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C4FD87-838A-498B-AE83-CF6CC79136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62378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F6127C-4B9F-401E-9847-74443EC2AAE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01/05/2020</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C4FD87-838A-498B-AE83-CF6CC79136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18391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F6127C-4B9F-401E-9847-74443EC2AAE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01/05/2020</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C4FD87-838A-498B-AE83-CF6CC79136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04412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F6127C-4B9F-401E-9847-74443EC2AAE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01/05/2020</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C4FD87-838A-498B-AE83-CF6CC79136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18232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F6127C-4B9F-401E-9847-74443EC2AAE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01/05/2020</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C4FD87-838A-498B-AE83-CF6CC79136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78255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30419525-FF93-4990-8CE3-74B2673120CF}" type="slidenum">
              <a:rPr lang="en-US" altLang="en-US" smtClean="0">
                <a:solidFill>
                  <a:srgbClr val="000000"/>
                </a:solidFill>
              </a:rPr>
              <a:pPr eaLnBrk="0" fontAlgn="base" hangingPunct="0">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7249366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01700CB8-6E51-4A34-8617-8678EB064F57}" type="slidenum">
              <a:rPr lang="en-US" altLang="en-US" smtClean="0">
                <a:solidFill>
                  <a:srgbClr val="000000"/>
                </a:solidFill>
              </a:rPr>
              <a:pPr eaLnBrk="0" fontAlgn="base" hangingPunct="0">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1327981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93AC8824-E0CE-4721-8884-570D7CF9133D}" type="slidenum">
              <a:rPr lang="en-US" altLang="en-US" smtClean="0">
                <a:solidFill>
                  <a:srgbClr val="000000"/>
                </a:solidFill>
              </a:rPr>
              <a:pPr eaLnBrk="0" fontAlgn="base" hangingPunct="0">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7887316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914400" y="1981200"/>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81200"/>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72E604D1-3DAB-4996-AC29-C8020C67C9A7}" type="slidenum">
              <a:rPr lang="en-US" altLang="en-US" smtClean="0">
                <a:solidFill>
                  <a:srgbClr val="000000"/>
                </a:solidFill>
              </a:rPr>
              <a:pPr eaLnBrk="0" fontAlgn="base" hangingPunct="0">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878309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B403D-3297-4E31-A5A6-59D8D27BCB3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E20C712-4239-4C90-B2E0-44EDDDD211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6F463D-50C5-4F6A-91E7-38135909C0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211F470-9857-4DEE-8868-042C9FFD7F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A4DFB3-F4AD-4A74-8A2D-CB98E1B26A0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0A95A4C-6829-41FA-B239-77F6F36F5952}"/>
              </a:ext>
            </a:extLst>
          </p:cNvPr>
          <p:cNvSpPr>
            <a:spLocks noGrp="1"/>
          </p:cNvSpPr>
          <p:nvPr>
            <p:ph type="dt" sz="half" idx="10"/>
          </p:nvPr>
        </p:nvSpPr>
        <p:spPr/>
        <p:txBody>
          <a:bodyPr/>
          <a:lstStyle/>
          <a:p>
            <a:fld id="{F7EE3B08-0375-46A6-A70B-589701B64FCC}" type="datetimeFigureOut">
              <a:rPr lang="en-GB" smtClean="0"/>
              <a:t>01/05/2020</a:t>
            </a:fld>
            <a:endParaRPr lang="en-GB"/>
          </a:p>
        </p:txBody>
      </p:sp>
      <p:sp>
        <p:nvSpPr>
          <p:cNvPr id="8" name="Footer Placeholder 7">
            <a:extLst>
              <a:ext uri="{FF2B5EF4-FFF2-40B4-BE49-F238E27FC236}">
                <a16:creationId xmlns:a16="http://schemas.microsoft.com/office/drawing/2014/main" id="{1FE153B2-936B-446D-A8E6-D3D881E1C29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B8666C2-2E21-4856-A05D-890D286893DB}"/>
              </a:ext>
            </a:extLst>
          </p:cNvPr>
          <p:cNvSpPr>
            <a:spLocks noGrp="1"/>
          </p:cNvSpPr>
          <p:nvPr>
            <p:ph type="sldNum" sz="quarter" idx="12"/>
          </p:nvPr>
        </p:nvSpPr>
        <p:spPr/>
        <p:txBody>
          <a:bodyPr/>
          <a:lstStyle/>
          <a:p>
            <a:fld id="{589673E8-ECB7-44B1-81E6-970088410F90}" type="slidenum">
              <a:rPr lang="en-GB" smtClean="0"/>
              <a:t>‹#›</a:t>
            </a:fld>
            <a:endParaRPr lang="en-GB"/>
          </a:p>
        </p:txBody>
      </p:sp>
    </p:spTree>
    <p:extLst>
      <p:ext uri="{BB962C8B-B14F-4D97-AF65-F5344CB8AC3E}">
        <p14:creationId xmlns:p14="http://schemas.microsoft.com/office/powerpoint/2010/main" val="31234953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E6CAEF76-BAF2-48F8-9A54-5FA8E5708FCB}" type="slidenum">
              <a:rPr lang="en-US" altLang="en-US" smtClean="0">
                <a:solidFill>
                  <a:srgbClr val="000000"/>
                </a:solidFill>
              </a:rPr>
              <a:pPr eaLnBrk="0" fontAlgn="base" hangingPunct="0">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3094868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9AA58DE0-984B-4D99-A4F2-1E3CBF3C4951}" type="slidenum">
              <a:rPr lang="en-US" altLang="en-US" smtClean="0">
                <a:solidFill>
                  <a:srgbClr val="000000"/>
                </a:solidFill>
              </a:rPr>
              <a:pPr eaLnBrk="0" fontAlgn="base" hangingPunct="0">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4778106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B07C3F31-5E40-41F1-B13E-35CCBB74214B}" type="slidenum">
              <a:rPr lang="en-US" altLang="en-US" smtClean="0">
                <a:solidFill>
                  <a:srgbClr val="000000"/>
                </a:solidFill>
              </a:rPr>
              <a:pPr eaLnBrk="0" fontAlgn="base" hangingPunct="0">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3458003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46CD239D-CDC7-4551-A7C0-DFE691B73CE3}" type="slidenum">
              <a:rPr lang="en-US" altLang="en-US" smtClean="0">
                <a:solidFill>
                  <a:srgbClr val="000000"/>
                </a:solidFill>
              </a:rPr>
              <a:pPr eaLnBrk="0" fontAlgn="base" hangingPunct="0">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1093362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CF7E4699-BE47-4527-86B3-36320492C7FD}" type="slidenum">
              <a:rPr lang="en-US" altLang="en-US" smtClean="0">
                <a:solidFill>
                  <a:srgbClr val="000000"/>
                </a:solidFill>
              </a:rPr>
              <a:pPr eaLnBrk="0" fontAlgn="base" hangingPunct="0">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7109422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757FA01C-632B-4711-B89F-155500D4FDDD}" type="slidenum">
              <a:rPr lang="en-US" altLang="en-US" smtClean="0">
                <a:solidFill>
                  <a:srgbClr val="000000"/>
                </a:solidFill>
              </a:rPr>
              <a:pPr eaLnBrk="0" fontAlgn="base" hangingPunct="0">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7688748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41017BAA-10CE-4D5F-9CF8-FE5795A30EBC}" type="slidenum">
              <a:rPr lang="en-US" altLang="en-US" smtClean="0">
                <a:solidFill>
                  <a:srgbClr val="000000"/>
                </a:solidFill>
              </a:rPr>
              <a:pPr eaLnBrk="0" fontAlgn="base" hangingPunct="0">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482343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FCCEB-6998-403D-A0C1-E19260D1C75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15FAA56-F1B7-4A01-8CB8-C38AA3ED1DBD}"/>
              </a:ext>
            </a:extLst>
          </p:cNvPr>
          <p:cNvSpPr>
            <a:spLocks noGrp="1"/>
          </p:cNvSpPr>
          <p:nvPr>
            <p:ph type="dt" sz="half" idx="10"/>
          </p:nvPr>
        </p:nvSpPr>
        <p:spPr/>
        <p:txBody>
          <a:bodyPr/>
          <a:lstStyle/>
          <a:p>
            <a:fld id="{F7EE3B08-0375-46A6-A70B-589701B64FCC}" type="datetimeFigureOut">
              <a:rPr lang="en-GB" smtClean="0"/>
              <a:t>01/05/2020</a:t>
            </a:fld>
            <a:endParaRPr lang="en-GB"/>
          </a:p>
        </p:txBody>
      </p:sp>
      <p:sp>
        <p:nvSpPr>
          <p:cNvPr id="4" name="Footer Placeholder 3">
            <a:extLst>
              <a:ext uri="{FF2B5EF4-FFF2-40B4-BE49-F238E27FC236}">
                <a16:creationId xmlns:a16="http://schemas.microsoft.com/office/drawing/2014/main" id="{754552D6-D436-4233-A377-7D97A2E4E97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7987524-F664-43D0-9476-9086AF7BE090}"/>
              </a:ext>
            </a:extLst>
          </p:cNvPr>
          <p:cNvSpPr>
            <a:spLocks noGrp="1"/>
          </p:cNvSpPr>
          <p:nvPr>
            <p:ph type="sldNum" sz="quarter" idx="12"/>
          </p:nvPr>
        </p:nvSpPr>
        <p:spPr/>
        <p:txBody>
          <a:bodyPr/>
          <a:lstStyle/>
          <a:p>
            <a:fld id="{589673E8-ECB7-44B1-81E6-970088410F90}" type="slidenum">
              <a:rPr lang="en-GB" smtClean="0"/>
              <a:t>‹#›</a:t>
            </a:fld>
            <a:endParaRPr lang="en-GB"/>
          </a:p>
        </p:txBody>
      </p:sp>
    </p:spTree>
    <p:extLst>
      <p:ext uri="{BB962C8B-B14F-4D97-AF65-F5344CB8AC3E}">
        <p14:creationId xmlns:p14="http://schemas.microsoft.com/office/powerpoint/2010/main" val="8476910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C1A8F7-AADF-4DC6-A063-0B94891864F3}"/>
              </a:ext>
            </a:extLst>
          </p:cNvPr>
          <p:cNvSpPr>
            <a:spLocks noGrp="1"/>
          </p:cNvSpPr>
          <p:nvPr>
            <p:ph type="dt" sz="half" idx="10"/>
          </p:nvPr>
        </p:nvSpPr>
        <p:spPr/>
        <p:txBody>
          <a:bodyPr/>
          <a:lstStyle/>
          <a:p>
            <a:fld id="{F7EE3B08-0375-46A6-A70B-589701B64FCC}" type="datetimeFigureOut">
              <a:rPr lang="en-GB" smtClean="0"/>
              <a:t>01/05/2020</a:t>
            </a:fld>
            <a:endParaRPr lang="en-GB"/>
          </a:p>
        </p:txBody>
      </p:sp>
      <p:sp>
        <p:nvSpPr>
          <p:cNvPr id="3" name="Footer Placeholder 2">
            <a:extLst>
              <a:ext uri="{FF2B5EF4-FFF2-40B4-BE49-F238E27FC236}">
                <a16:creationId xmlns:a16="http://schemas.microsoft.com/office/drawing/2014/main" id="{0AB391EB-D57D-4B44-8991-BC6C5DC0F8B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748A163-8AC6-4ECD-A178-737005755D2F}"/>
              </a:ext>
            </a:extLst>
          </p:cNvPr>
          <p:cNvSpPr>
            <a:spLocks noGrp="1"/>
          </p:cNvSpPr>
          <p:nvPr>
            <p:ph type="sldNum" sz="quarter" idx="12"/>
          </p:nvPr>
        </p:nvSpPr>
        <p:spPr/>
        <p:txBody>
          <a:bodyPr/>
          <a:lstStyle/>
          <a:p>
            <a:fld id="{589673E8-ECB7-44B1-81E6-970088410F90}" type="slidenum">
              <a:rPr lang="en-GB" smtClean="0"/>
              <a:t>‹#›</a:t>
            </a:fld>
            <a:endParaRPr lang="en-GB"/>
          </a:p>
        </p:txBody>
      </p:sp>
    </p:spTree>
    <p:extLst>
      <p:ext uri="{BB962C8B-B14F-4D97-AF65-F5344CB8AC3E}">
        <p14:creationId xmlns:p14="http://schemas.microsoft.com/office/powerpoint/2010/main" val="11862497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58378-697D-4CF6-B43B-7F4F9F39CC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3182946-F993-4CAF-B8EB-8F7E7E0555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6F1EF3D-5B73-4645-AF50-3356CD5024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945CBD-48B3-4588-96E0-DC5572410FEE}"/>
              </a:ext>
            </a:extLst>
          </p:cNvPr>
          <p:cNvSpPr>
            <a:spLocks noGrp="1"/>
          </p:cNvSpPr>
          <p:nvPr>
            <p:ph type="dt" sz="half" idx="10"/>
          </p:nvPr>
        </p:nvSpPr>
        <p:spPr/>
        <p:txBody>
          <a:bodyPr/>
          <a:lstStyle/>
          <a:p>
            <a:fld id="{F7EE3B08-0375-46A6-A70B-589701B64FCC}" type="datetimeFigureOut">
              <a:rPr lang="en-GB" smtClean="0"/>
              <a:t>01/05/2020</a:t>
            </a:fld>
            <a:endParaRPr lang="en-GB"/>
          </a:p>
        </p:txBody>
      </p:sp>
      <p:sp>
        <p:nvSpPr>
          <p:cNvPr id="6" name="Footer Placeholder 5">
            <a:extLst>
              <a:ext uri="{FF2B5EF4-FFF2-40B4-BE49-F238E27FC236}">
                <a16:creationId xmlns:a16="http://schemas.microsoft.com/office/drawing/2014/main" id="{A5FD3709-443B-406C-B598-311CF338E08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848D985-EBB8-4DDD-B6ED-042F9A889B7D}"/>
              </a:ext>
            </a:extLst>
          </p:cNvPr>
          <p:cNvSpPr>
            <a:spLocks noGrp="1"/>
          </p:cNvSpPr>
          <p:nvPr>
            <p:ph type="sldNum" sz="quarter" idx="12"/>
          </p:nvPr>
        </p:nvSpPr>
        <p:spPr/>
        <p:txBody>
          <a:bodyPr/>
          <a:lstStyle/>
          <a:p>
            <a:fld id="{589673E8-ECB7-44B1-81E6-970088410F90}" type="slidenum">
              <a:rPr lang="en-GB" smtClean="0"/>
              <a:t>‹#›</a:t>
            </a:fld>
            <a:endParaRPr lang="en-GB"/>
          </a:p>
        </p:txBody>
      </p:sp>
    </p:spTree>
    <p:extLst>
      <p:ext uri="{BB962C8B-B14F-4D97-AF65-F5344CB8AC3E}">
        <p14:creationId xmlns:p14="http://schemas.microsoft.com/office/powerpoint/2010/main" val="3622571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41060-7797-4DE5-AA18-33E4F84EC0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8B75297-9EDD-4BE1-8478-F02675A399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35E43EC-558B-4FC0-B7FB-F78868C410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9E1D72-4EF8-4DD2-B522-6B29180B1BD2}"/>
              </a:ext>
            </a:extLst>
          </p:cNvPr>
          <p:cNvSpPr>
            <a:spLocks noGrp="1"/>
          </p:cNvSpPr>
          <p:nvPr>
            <p:ph type="dt" sz="half" idx="10"/>
          </p:nvPr>
        </p:nvSpPr>
        <p:spPr/>
        <p:txBody>
          <a:bodyPr/>
          <a:lstStyle/>
          <a:p>
            <a:fld id="{F7EE3B08-0375-46A6-A70B-589701B64FCC}" type="datetimeFigureOut">
              <a:rPr lang="en-GB" smtClean="0"/>
              <a:t>01/05/2020</a:t>
            </a:fld>
            <a:endParaRPr lang="en-GB"/>
          </a:p>
        </p:txBody>
      </p:sp>
      <p:sp>
        <p:nvSpPr>
          <p:cNvPr id="6" name="Footer Placeholder 5">
            <a:extLst>
              <a:ext uri="{FF2B5EF4-FFF2-40B4-BE49-F238E27FC236}">
                <a16:creationId xmlns:a16="http://schemas.microsoft.com/office/drawing/2014/main" id="{B121DC96-DCD3-49EB-8C2E-D2791FB12AA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A26D8BB-9283-49B8-95BD-442092F3552E}"/>
              </a:ext>
            </a:extLst>
          </p:cNvPr>
          <p:cNvSpPr>
            <a:spLocks noGrp="1"/>
          </p:cNvSpPr>
          <p:nvPr>
            <p:ph type="sldNum" sz="quarter" idx="12"/>
          </p:nvPr>
        </p:nvSpPr>
        <p:spPr/>
        <p:txBody>
          <a:bodyPr/>
          <a:lstStyle/>
          <a:p>
            <a:fld id="{589673E8-ECB7-44B1-81E6-970088410F90}" type="slidenum">
              <a:rPr lang="en-GB" smtClean="0"/>
              <a:t>‹#›</a:t>
            </a:fld>
            <a:endParaRPr lang="en-GB"/>
          </a:p>
        </p:txBody>
      </p:sp>
    </p:spTree>
    <p:extLst>
      <p:ext uri="{BB962C8B-B14F-4D97-AF65-F5344CB8AC3E}">
        <p14:creationId xmlns:p14="http://schemas.microsoft.com/office/powerpoint/2010/main" val="20596830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6.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C3A93C-A48D-4FF9-B6A3-2DA07182CE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8EECA11-1DC1-49C3-94C7-03A46ECD9C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33324CE-7CE7-47E1-8C08-4FF12A09FB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EE3B08-0375-46A6-A70B-589701B64FCC}" type="datetimeFigureOut">
              <a:rPr lang="en-GB" smtClean="0"/>
              <a:t>01/05/2020</a:t>
            </a:fld>
            <a:endParaRPr lang="en-GB"/>
          </a:p>
        </p:txBody>
      </p:sp>
      <p:sp>
        <p:nvSpPr>
          <p:cNvPr id="5" name="Footer Placeholder 4">
            <a:extLst>
              <a:ext uri="{FF2B5EF4-FFF2-40B4-BE49-F238E27FC236}">
                <a16:creationId xmlns:a16="http://schemas.microsoft.com/office/drawing/2014/main" id="{821A4902-8ECD-4A67-9A8B-1EF429BB1F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BD8A38D-CC58-42D1-BA70-A592047EEE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9673E8-ECB7-44B1-81E6-970088410F90}" type="slidenum">
              <a:rPr lang="en-GB" smtClean="0"/>
              <a:t>‹#›</a:t>
            </a:fld>
            <a:endParaRPr lang="en-GB"/>
          </a:p>
        </p:txBody>
      </p:sp>
    </p:spTree>
    <p:extLst>
      <p:ext uri="{BB962C8B-B14F-4D97-AF65-F5344CB8AC3E}">
        <p14:creationId xmlns:p14="http://schemas.microsoft.com/office/powerpoint/2010/main" val="42269622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78D885-34D2-424E-9DBC-577B5B1D2706}" type="datetimeFigureOut">
              <a:rPr lang="en-GB" smtClean="0"/>
              <a:t>01/05/2020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CDC549-3A3D-44C7-9613-F9E9053B13E4}" type="slidenum">
              <a:rPr lang="en-GB" smtClean="0"/>
              <a:t>‹#›</a:t>
            </a:fld>
            <a:endParaRPr lang="en-GB"/>
          </a:p>
        </p:txBody>
      </p:sp>
    </p:spTree>
    <p:extLst>
      <p:ext uri="{BB962C8B-B14F-4D97-AF65-F5344CB8AC3E}">
        <p14:creationId xmlns:p14="http://schemas.microsoft.com/office/powerpoint/2010/main" val="190874579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4"/>
        <p:cNvGrpSpPr/>
        <p:nvPr/>
      </p:nvGrpSpPr>
      <p:grpSpPr>
        <a:xfrm>
          <a:off x="0" y="0"/>
          <a:ext cx="0" cy="0"/>
          <a:chOff x="0" y="0"/>
          <a:chExt cx="0" cy="0"/>
        </a:xfrm>
      </p:grpSpPr>
      <p:sp>
        <p:nvSpPr>
          <p:cNvPr id="15" name="Google Shape;15;p3"/>
          <p:cNvSpPr/>
          <p:nvPr/>
        </p:nvSpPr>
        <p:spPr>
          <a:xfrm>
            <a:off x="609601" y="438151"/>
            <a:ext cx="10960100" cy="5957887"/>
          </a:xfrm>
          <a:prstGeom prst="roundRect">
            <a:avLst>
              <a:gd name="adj" fmla="val 572"/>
            </a:avLst>
          </a:prstGeom>
          <a:solidFill>
            <a:schemeClr val="lt1">
              <a:alpha val="89803"/>
            </a:schemeClr>
          </a:solidFill>
          <a:ln w="25400" cap="rnd"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300"/>
              <a:buFont typeface="Arial"/>
              <a:buNone/>
            </a:pPr>
            <a:r>
              <a:rPr lang="en-US" sz="1300" b="0" i="0" u="none" strike="noStrike" cap="none">
                <a:solidFill>
                  <a:srgbClr val="FFFFFF"/>
                </a:solidFill>
                <a:latin typeface="Arial"/>
                <a:ea typeface="Arial"/>
                <a:cs typeface="Arial"/>
                <a:sym typeface="Arial"/>
              </a:rPr>
              <a:t> </a:t>
            </a:r>
            <a:endParaRPr sz="1800"/>
          </a:p>
        </p:txBody>
      </p:sp>
      <p:sp>
        <p:nvSpPr>
          <p:cNvPr id="16" name="Google Shape;16;p3"/>
          <p:cNvSpPr>
            <a:spLocks noGrp="1"/>
          </p:cNvSpPr>
          <p:nvPr>
            <p:ph type="title"/>
          </p:nvPr>
        </p:nvSpPr>
        <p:spPr>
          <a:xfrm>
            <a:off x="654050" y="695326"/>
            <a:ext cx="10883900" cy="1150937"/>
          </a:xfrm>
          <a:prstGeom prst="roundRect">
            <a:avLst>
              <a:gd name="adj" fmla="val 2082"/>
            </a:avLst>
          </a:prstGeom>
          <a:noFill/>
          <a:ln>
            <a:noFill/>
          </a:ln>
        </p:spPr>
        <p:txBody>
          <a:bodyPr spcFirstLastPara="1" wrap="square" lIns="252000" tIns="252000" rIns="252000" bIns="252000" anchor="ctr" anchorCtr="1">
            <a:noAutofit/>
          </a:bodyPr>
          <a:lstStyle>
            <a:lvl1pPr marR="0" lvl="0" algn="l" rtl="0">
              <a:lnSpc>
                <a:spcPct val="90000"/>
              </a:lnSpc>
              <a:spcBef>
                <a:spcPts val="0"/>
              </a:spcBef>
              <a:spcAft>
                <a:spcPts val="0"/>
              </a:spcAft>
              <a:buClr>
                <a:srgbClr val="1C1C1C"/>
              </a:buClr>
              <a:buSzPts val="4000"/>
              <a:buFont typeface="Arial"/>
              <a:buNone/>
              <a:defRPr sz="4000" b="1" i="0" u="none" strike="noStrike" cap="none">
                <a:solidFill>
                  <a:srgbClr val="1C1C1C"/>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 name="Google Shape;17;p3"/>
          <p:cNvSpPr>
            <a:spLocks noGrp="1"/>
          </p:cNvSpPr>
          <p:nvPr>
            <p:ph type="body" idx="1"/>
          </p:nvPr>
        </p:nvSpPr>
        <p:spPr>
          <a:xfrm>
            <a:off x="654050" y="1957387"/>
            <a:ext cx="10883900" cy="4387850"/>
          </a:xfrm>
          <a:prstGeom prst="roundRect">
            <a:avLst>
              <a:gd name="adj" fmla="val 558"/>
            </a:avLst>
          </a:prstGeom>
          <a:noFill/>
          <a:ln>
            <a:noFill/>
          </a:ln>
        </p:spPr>
        <p:txBody>
          <a:bodyPr spcFirstLastPara="1" wrap="square" lIns="252000" tIns="252000" rIns="252000" bIns="252000" anchor="t" anchorCtr="0">
            <a:noAutofit/>
          </a:bodyPr>
          <a:lstStyle>
            <a:lvl1pPr marL="457200" marR="0" lvl="0" indent="-342900" algn="l" rtl="0">
              <a:lnSpc>
                <a:spcPct val="90000"/>
              </a:lnSpc>
              <a:spcBef>
                <a:spcPts val="1000"/>
              </a:spcBef>
              <a:spcAft>
                <a:spcPts val="0"/>
              </a:spcAft>
              <a:buClr>
                <a:srgbClr val="1C1C1C"/>
              </a:buClr>
              <a:buSzPts val="1800"/>
              <a:buFont typeface="Arial"/>
              <a:buChar char="•"/>
              <a:defRPr sz="1800" b="0" i="0" u="none" strike="noStrike" cap="none">
                <a:solidFill>
                  <a:srgbClr val="1C1C1C"/>
                </a:solidFill>
                <a:latin typeface="Arial"/>
                <a:ea typeface="Arial"/>
                <a:cs typeface="Arial"/>
                <a:sym typeface="Arial"/>
              </a:defRPr>
            </a:lvl1pPr>
            <a:lvl2pPr marL="914400" marR="0" lvl="1" indent="-330200" algn="l" rtl="0">
              <a:lnSpc>
                <a:spcPct val="90000"/>
              </a:lnSpc>
              <a:spcBef>
                <a:spcPts val="500"/>
              </a:spcBef>
              <a:spcAft>
                <a:spcPts val="0"/>
              </a:spcAft>
              <a:buClr>
                <a:srgbClr val="1C1C1C"/>
              </a:buClr>
              <a:buSzPts val="1600"/>
              <a:buFont typeface="Arial"/>
              <a:buChar char="•"/>
              <a:defRPr sz="1600" b="0" i="0" u="none" strike="noStrike" cap="none">
                <a:solidFill>
                  <a:srgbClr val="1C1C1C"/>
                </a:solidFill>
                <a:latin typeface="Arial"/>
                <a:ea typeface="Arial"/>
                <a:cs typeface="Arial"/>
                <a:sym typeface="Arial"/>
              </a:defRPr>
            </a:lvl2pPr>
            <a:lvl3pPr marL="1371600" marR="0" lvl="2"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Arial"/>
                <a:ea typeface="Arial"/>
                <a:cs typeface="Arial"/>
                <a:sym typeface="Arial"/>
              </a:defRPr>
            </a:lvl3pPr>
            <a:lvl4pPr marL="1828800" marR="0" lvl="3"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Arial"/>
                <a:ea typeface="Arial"/>
                <a:cs typeface="Arial"/>
                <a:sym typeface="Arial"/>
              </a:defRPr>
            </a:lvl4pPr>
            <a:lvl5pPr marL="2286000" marR="0" lvl="4"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913059458"/>
      </p:ext>
    </p:extLst>
  </p:cSld>
  <p:clrMap bg1="lt1" tx1="dk1" bg2="dk2" tx2="lt2" accent1="accent1" accent2="accent2" accent3="accent3" accent4="accent4" accent5="accent5" accent6="accent6" hlink="hlink" folHlink="folHlink"/>
  <p:sldLayoutIdLst>
    <p:sldLayoutId id="2147483721" r:id="rId1"/>
  </p:sldLayoutIdLst>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3FD1DE-6B2D-4366-BCBD-A9335EA2DF92}" type="datetimeFigureOut">
              <a:rPr lang="en-GB" smtClean="0"/>
              <a:t>01/05/2020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BB3BD3-D58A-4814-B50A-F6DC2035A8CC}" type="slidenum">
              <a:rPr lang="en-GB" smtClean="0"/>
              <a:t>‹#›</a:t>
            </a:fld>
            <a:endParaRPr lang="en-GB"/>
          </a:p>
        </p:txBody>
      </p:sp>
    </p:spTree>
    <p:extLst>
      <p:ext uri="{BB962C8B-B14F-4D97-AF65-F5344CB8AC3E}">
        <p14:creationId xmlns:p14="http://schemas.microsoft.com/office/powerpoint/2010/main" val="257462198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1F6127C-4B9F-401E-9847-74443EC2AAE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01/05/2020</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7C4FD87-838A-498B-AE83-CF6CC79136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2881817"/>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defRPr/>
            </a:pPr>
            <a:fld id="{B7E3014F-B9F3-480B-9950-D49EF6640414}" type="slidenum">
              <a:rPr lang="en-US" altLang="en-US" smtClean="0">
                <a:solidFill>
                  <a:srgbClr val="000000"/>
                </a:solidFill>
              </a:rPr>
              <a:pPr eaLnBrk="0" fontAlgn="base" hangingPunct="0">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36831108"/>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2pPr>
      <a:lvl3pPr algn="ctr" rtl="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3pPr>
      <a:lvl4pPr algn="ctr" rtl="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4pPr>
      <a:lvl5pPr algn="ctr" rtl="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5pPr>
      <a:lvl6pPr marL="4572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3.xml"/><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4.xml"/><Relationship Id="rId1" Type="http://schemas.openxmlformats.org/officeDocument/2006/relationships/slideLayout" Target="../slideLayouts/slideLayout47.xml"/></Relationships>
</file>

<file path=ppt/slides/_rels/slide12.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5.xml"/><Relationship Id="rId1" Type="http://schemas.openxmlformats.org/officeDocument/2006/relationships/slideLayout" Target="../slideLayouts/slideLayout47.xml"/></Relationships>
</file>

<file path=ppt/slides/_rels/slide13.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6.xml"/><Relationship Id="rId1" Type="http://schemas.openxmlformats.org/officeDocument/2006/relationships/slideLayout" Target="../slideLayouts/slideLayout4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7.xml"/></Relationships>
</file>

<file path=ppt/slides/_rels/slide15.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nrich.maths.org/11012" TargetMode="Externa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hyperlink" Target="https://www.youtube.com/watch?v=HtQcnZ2JWsY" TargetMode="External"/><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6.xml"/><Relationship Id="rId5" Type="http://schemas.openxmlformats.org/officeDocument/2006/relationships/image" Target="../media/image18.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6.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hyperlink" Target="https://whiterosemaths.com/homelearning/year-3/" TargetMode="Externa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hyperlink" Target="https://whiterosemaths.com/homelearning/year-3/" TargetMode="Externa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6.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6.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6.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8" Type="http://schemas.openxmlformats.org/officeDocument/2006/relationships/hyperlink" Target="https://www.twinkl.co.uk/resources/ks2-subjects/ks2-history/ks2-history-of-britain" TargetMode="External"/><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png"/></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23.xml"/><Relationship Id="rId4" Type="http://schemas.openxmlformats.org/officeDocument/2006/relationships/hyperlink" Target="https://www.twinkl.co.uk/resources/ks2-subjects/ks2-history/ks2-history-of-britain"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hyperlink" Target="https://www.twinkl.co.uk/resources/ks2-subjects/ks2-history/ks2-history-of-britain" TargetMode="External"/><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23.xml"/><Relationship Id="rId4" Type="http://schemas.openxmlformats.org/officeDocument/2006/relationships/hyperlink" Target="https://www.twinkl.co.uk/resources/ks2-subjects/ks2-history/ks2-history-of-britain"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23.xml"/><Relationship Id="rId4" Type="http://schemas.openxmlformats.org/officeDocument/2006/relationships/hyperlink" Target="https://www.twinkl.co.uk/resources/ks2-subjects/ks2-history/ks2-history-of-britain"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23.xml"/><Relationship Id="rId4" Type="http://schemas.openxmlformats.org/officeDocument/2006/relationships/hyperlink" Target="https://www.twinkl.co.uk/resources/ks2-subjects/ks2-history/ks2-history-of-britain" TargetMode="External"/></Relationships>
</file>

<file path=ppt/slides/_rels/slide46.xml.rels><?xml version="1.0" encoding="UTF-8" standalone="yes"?>
<Relationships xmlns="http://schemas.openxmlformats.org/package/2006/relationships"><Relationship Id="rId8" Type="http://schemas.openxmlformats.org/officeDocument/2006/relationships/hyperlink" Target="https://www.twinkl.co.uk/resources/ks2-subjects/ks2-history/ks2-history-of-britain" TargetMode="External"/><Relationship Id="rId3" Type="http://schemas.openxmlformats.org/officeDocument/2006/relationships/image" Target="../media/image1.png"/><Relationship Id="rId7"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2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23.xml"/><Relationship Id="rId4" Type="http://schemas.openxmlformats.org/officeDocument/2006/relationships/hyperlink" Target="https://www.twinkl.co.uk/resources/ks2-subjects/ks2-history/ks2-history-of-britain"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57.tiff"/><Relationship Id="rId7" Type="http://schemas.openxmlformats.org/officeDocument/2006/relationships/image" Target="../media/image61.tiff"/><Relationship Id="rId2" Type="http://schemas.openxmlformats.org/officeDocument/2006/relationships/image" Target="../media/image56.tiff"/><Relationship Id="rId1" Type="http://schemas.openxmlformats.org/officeDocument/2006/relationships/slideLayout" Target="../slideLayouts/slideLayout24.xml"/><Relationship Id="rId6" Type="http://schemas.openxmlformats.org/officeDocument/2006/relationships/image" Target="../media/image60.tiff"/><Relationship Id="rId5" Type="http://schemas.openxmlformats.org/officeDocument/2006/relationships/image" Target="../media/image59.tiff"/><Relationship Id="rId4" Type="http://schemas.openxmlformats.org/officeDocument/2006/relationships/image" Target="../media/image58.tiff"/></Relationships>
</file>

<file path=ppt/slides/_rels/slide49.xml.rels><?xml version="1.0" encoding="UTF-8" standalone="yes"?>
<Relationships xmlns="http://schemas.openxmlformats.org/package/2006/relationships"><Relationship Id="rId2" Type="http://schemas.openxmlformats.org/officeDocument/2006/relationships/image" Target="../media/image62.tiff"/><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2" Type="http://schemas.openxmlformats.org/officeDocument/2006/relationships/image" Target="../media/image63.tiff"/><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2" Type="http://schemas.openxmlformats.org/officeDocument/2006/relationships/image" Target="../media/image64.tiff"/><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2" Type="http://schemas.openxmlformats.org/officeDocument/2006/relationships/image" Target="../media/image65.tiff"/><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2" Type="http://schemas.openxmlformats.org/officeDocument/2006/relationships/image" Target="../media/image56.tiff"/><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2" Type="http://schemas.openxmlformats.org/officeDocument/2006/relationships/image" Target="../media/image66.tiff"/><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2" Type="http://schemas.openxmlformats.org/officeDocument/2006/relationships/image" Target="../media/image67.tiff"/><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3" Type="http://schemas.openxmlformats.org/officeDocument/2006/relationships/hyperlink" Target="https://www.youtube.com/channel/UCAxW1XT0iEJo0TYlRfn6rYQ" TargetMode="External"/><Relationship Id="rId2" Type="http://schemas.openxmlformats.org/officeDocument/2006/relationships/hyperlink" Target="https://player.5-a-day.tv/" TargetMode="External"/><Relationship Id="rId1" Type="http://schemas.openxmlformats.org/officeDocument/2006/relationships/slideLayout" Target="../slideLayouts/slideLayout13.xml"/><Relationship Id="rId6" Type="http://schemas.openxmlformats.org/officeDocument/2006/relationships/hyperlink" Target="https://www.gonoodle.com/good-energy-at-home-kids-games-and-videos/" TargetMode="External"/><Relationship Id="rId5" Type="http://schemas.openxmlformats.org/officeDocument/2006/relationships/hyperlink" Target="https://pehubportal.co.uk/" TargetMode="External"/><Relationship Id="rId4" Type="http://schemas.openxmlformats.org/officeDocument/2006/relationships/hyperlink" Target="https://www.youtube.com/user/CosmicKidsYoga"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47.xml"/><Relationship Id="rId4" Type="http://schemas.openxmlformats.org/officeDocument/2006/relationships/image" Target="../media/image6.tiff"/></Relationships>
</file>

<file path=ppt/slides/_rels/slide9.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xml"/><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68437" y="-655637"/>
            <a:ext cx="9144000" cy="2387600"/>
          </a:xfrm>
        </p:spPr>
        <p:txBody>
          <a:bodyPr/>
          <a:lstStyle/>
          <a:p>
            <a:r>
              <a:rPr lang="en-GB" dirty="0">
                <a:latin typeface="Comic Sans MS" panose="030F0702030302020204" pitchFamily="66" charset="0"/>
              </a:rPr>
              <a:t>Guided Reading</a:t>
            </a:r>
          </a:p>
        </p:txBody>
      </p:sp>
      <p:pic>
        <p:nvPicPr>
          <p:cNvPr id="1026" name="Picture 2" descr="Image result for guided rea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9174" y="2475970"/>
            <a:ext cx="4962525" cy="2295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03106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56B153-10EA-6D42-A45A-C0E426039E05}"/>
              </a:ext>
            </a:extLst>
          </p:cNvPr>
          <p:cNvPicPr>
            <a:picLocks noChangeAspect="1"/>
          </p:cNvPicPr>
          <p:nvPr/>
        </p:nvPicPr>
        <p:blipFill>
          <a:blip r:embed="rId3"/>
          <a:stretch>
            <a:fillRect/>
          </a:stretch>
        </p:blipFill>
        <p:spPr>
          <a:xfrm>
            <a:off x="444500" y="336464"/>
            <a:ext cx="11430492" cy="6254836"/>
          </a:xfrm>
          <a:prstGeom prst="rect">
            <a:avLst/>
          </a:prstGeom>
        </p:spPr>
      </p:pic>
    </p:spTree>
    <p:extLst>
      <p:ext uri="{BB962C8B-B14F-4D97-AF65-F5344CB8AC3E}">
        <p14:creationId xmlns:p14="http://schemas.microsoft.com/office/powerpoint/2010/main" val="5211176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C24D06-2345-2441-9898-36BA40423CC7}"/>
              </a:ext>
            </a:extLst>
          </p:cNvPr>
          <p:cNvPicPr>
            <a:picLocks noChangeAspect="1"/>
          </p:cNvPicPr>
          <p:nvPr/>
        </p:nvPicPr>
        <p:blipFill>
          <a:blip r:embed="rId3"/>
          <a:stretch>
            <a:fillRect/>
          </a:stretch>
        </p:blipFill>
        <p:spPr>
          <a:xfrm>
            <a:off x="456359" y="266700"/>
            <a:ext cx="11354641" cy="3429102"/>
          </a:xfrm>
          <a:prstGeom prst="rect">
            <a:avLst/>
          </a:prstGeom>
        </p:spPr>
      </p:pic>
    </p:spTree>
    <p:extLst>
      <p:ext uri="{BB962C8B-B14F-4D97-AF65-F5344CB8AC3E}">
        <p14:creationId xmlns:p14="http://schemas.microsoft.com/office/powerpoint/2010/main" val="1298664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2BB1BE-92B4-FC4B-8F02-CB1DBBD77A6C}"/>
              </a:ext>
            </a:extLst>
          </p:cNvPr>
          <p:cNvPicPr>
            <a:picLocks noChangeAspect="1"/>
          </p:cNvPicPr>
          <p:nvPr/>
        </p:nvPicPr>
        <p:blipFill>
          <a:blip r:embed="rId3"/>
          <a:stretch>
            <a:fillRect/>
          </a:stretch>
        </p:blipFill>
        <p:spPr>
          <a:xfrm>
            <a:off x="533400" y="125349"/>
            <a:ext cx="11455399" cy="6491351"/>
          </a:xfrm>
          <a:prstGeom prst="rect">
            <a:avLst/>
          </a:prstGeom>
        </p:spPr>
      </p:pic>
    </p:spTree>
    <p:extLst>
      <p:ext uri="{BB962C8B-B14F-4D97-AF65-F5344CB8AC3E}">
        <p14:creationId xmlns:p14="http://schemas.microsoft.com/office/powerpoint/2010/main" val="10705300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E2A5FA-369E-4146-8F3E-0D4D89D11E2D}"/>
              </a:ext>
            </a:extLst>
          </p:cNvPr>
          <p:cNvPicPr>
            <a:picLocks noChangeAspect="1"/>
          </p:cNvPicPr>
          <p:nvPr/>
        </p:nvPicPr>
        <p:blipFill>
          <a:blip r:embed="rId3"/>
          <a:stretch>
            <a:fillRect/>
          </a:stretch>
        </p:blipFill>
        <p:spPr>
          <a:xfrm>
            <a:off x="901700" y="189706"/>
            <a:ext cx="10185400" cy="6478588"/>
          </a:xfrm>
          <a:prstGeom prst="rect">
            <a:avLst/>
          </a:prstGeom>
        </p:spPr>
      </p:pic>
    </p:spTree>
    <p:extLst>
      <p:ext uri="{BB962C8B-B14F-4D97-AF65-F5344CB8AC3E}">
        <p14:creationId xmlns:p14="http://schemas.microsoft.com/office/powerpoint/2010/main" val="23052552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572D372-C24B-094D-81A6-907758652240}"/>
              </a:ext>
            </a:extLst>
          </p:cNvPr>
          <p:cNvSpPr txBox="1"/>
          <p:nvPr/>
        </p:nvSpPr>
        <p:spPr>
          <a:xfrm>
            <a:off x="775252" y="556591"/>
            <a:ext cx="107938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333399"/>
                </a:solidFill>
                <a:effectLst/>
                <a:uLnTx/>
                <a:uFillTx/>
                <a:latin typeface="Comic Sans MS" panose="030F0902030302020204" pitchFamily="66" charset="0"/>
                <a:ea typeface="ＭＳ Ｐゴシック"/>
                <a:cs typeface="+mn-cs"/>
              </a:rPr>
              <a:t>Now answer the questions on your groups coloured slide.</a:t>
            </a:r>
          </a:p>
        </p:txBody>
      </p:sp>
    </p:spTree>
    <p:extLst>
      <p:ext uri="{BB962C8B-B14F-4D97-AF65-F5344CB8AC3E}">
        <p14:creationId xmlns:p14="http://schemas.microsoft.com/office/powerpoint/2010/main" val="35044674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9DAFF"/>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20C51E9-17A6-574C-83F2-CED364064547}"/>
              </a:ext>
            </a:extLst>
          </p:cNvPr>
          <p:cNvSpPr txBox="1"/>
          <p:nvPr/>
        </p:nvSpPr>
        <p:spPr>
          <a:xfrm>
            <a:off x="167816" y="199335"/>
            <a:ext cx="11907076" cy="63709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7030A0"/>
                </a:solidFill>
                <a:effectLst/>
                <a:uLnTx/>
                <a:uFillTx/>
                <a:latin typeface="Comic Sans MS" panose="030F0902030302020204" pitchFamily="66" charset="0"/>
                <a:ea typeface="+mn-ea"/>
                <a:cs typeface="+mn-cs"/>
              </a:rPr>
              <a:t>Purple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7030A0"/>
              </a:solidFill>
              <a:effectLst/>
              <a:uLnTx/>
              <a:uFillTx/>
              <a:latin typeface="Comic Sans MS" panose="030F0902030302020204" pitchFamily="66"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0" dirty="0">
                <a:ln>
                  <a:noFill/>
                </a:ln>
                <a:solidFill>
                  <a:srgbClr val="7030A0"/>
                </a:solidFill>
                <a:effectLst/>
                <a:uLnTx/>
                <a:uFillTx/>
                <a:latin typeface="Comic Sans MS" panose="030F0902030302020204" pitchFamily="66" charset="0"/>
                <a:ea typeface="+mn-ea"/>
                <a:cs typeface="+mn-cs"/>
              </a:rPr>
              <a:t>What did VE Day mean?</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en-GB" sz="2400" b="0" i="0" u="none" strike="noStrike" kern="1200" cap="none" spc="0" normalizeH="0" baseline="0" noProof="0" dirty="0">
              <a:ln>
                <a:noFill/>
              </a:ln>
              <a:solidFill>
                <a:srgbClr val="7030A0"/>
              </a:solidFill>
              <a:effectLst/>
              <a:uLnTx/>
              <a:uFillTx/>
              <a:latin typeface="Comic Sans MS" panose="030F0902030302020204" pitchFamily="66"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en-GB" sz="2400" b="0" i="0" u="none" strike="noStrike" kern="1200" cap="none" spc="0" normalizeH="0" baseline="0" noProof="0" dirty="0">
              <a:ln>
                <a:noFill/>
              </a:ln>
              <a:solidFill>
                <a:srgbClr val="7030A0"/>
              </a:solidFill>
              <a:effectLst/>
              <a:uLnTx/>
              <a:uFillTx/>
              <a:latin typeface="Comic Sans MS" panose="030F0902030302020204" pitchFamily="66"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0" dirty="0">
                <a:ln>
                  <a:noFill/>
                </a:ln>
                <a:solidFill>
                  <a:srgbClr val="7030A0"/>
                </a:solidFill>
                <a:effectLst/>
                <a:uLnTx/>
                <a:uFillTx/>
                <a:latin typeface="Comic Sans MS" panose="030F0902030302020204" pitchFamily="66" charset="0"/>
                <a:ea typeface="+mn-ea"/>
                <a:cs typeface="+mn-cs"/>
              </a:rPr>
              <a:t>What happened for VE Day to be announced?</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en-GB" sz="2400" b="0" i="0" u="none" strike="noStrike" kern="1200" cap="none" spc="0" normalizeH="0" baseline="0" noProof="0" dirty="0">
              <a:ln>
                <a:noFill/>
              </a:ln>
              <a:solidFill>
                <a:srgbClr val="7030A0"/>
              </a:solidFill>
              <a:effectLst/>
              <a:uLnTx/>
              <a:uFillTx/>
              <a:latin typeface="Comic Sans MS" panose="030F0902030302020204" pitchFamily="66"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en-GB" sz="2400" b="0" i="0" u="none" strike="noStrike" kern="1200" cap="none" spc="0" normalizeH="0" baseline="0" noProof="0" dirty="0">
              <a:ln>
                <a:noFill/>
              </a:ln>
              <a:solidFill>
                <a:srgbClr val="7030A0"/>
              </a:solidFill>
              <a:effectLst/>
              <a:uLnTx/>
              <a:uFillTx/>
              <a:latin typeface="Comic Sans MS" panose="030F0902030302020204" pitchFamily="66"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0" dirty="0">
                <a:ln>
                  <a:noFill/>
                </a:ln>
                <a:solidFill>
                  <a:srgbClr val="7030A0"/>
                </a:solidFill>
                <a:effectLst/>
                <a:uLnTx/>
                <a:uFillTx/>
                <a:latin typeface="Comic Sans MS" panose="030F0902030302020204" pitchFamily="66" charset="0"/>
                <a:ea typeface="+mn-ea"/>
                <a:cs typeface="+mn-cs"/>
              </a:rPr>
              <a:t>How would people know that there was good news?</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en-GB" sz="2400" b="0" i="0" u="none" strike="noStrike" kern="1200" cap="none" spc="0" normalizeH="0" baseline="0" noProof="0" dirty="0">
              <a:ln>
                <a:noFill/>
              </a:ln>
              <a:solidFill>
                <a:srgbClr val="7030A0"/>
              </a:solidFill>
              <a:effectLst/>
              <a:uLnTx/>
              <a:uFillTx/>
              <a:latin typeface="Comic Sans MS" panose="030F0902030302020204" pitchFamily="66"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en-GB" sz="2400" b="0" i="0" u="none" strike="noStrike" kern="1200" cap="none" spc="0" normalizeH="0" baseline="0" noProof="0" dirty="0">
              <a:ln>
                <a:noFill/>
              </a:ln>
              <a:solidFill>
                <a:srgbClr val="7030A0"/>
              </a:solidFill>
              <a:effectLst/>
              <a:uLnTx/>
              <a:uFillTx/>
              <a:latin typeface="Comic Sans MS" panose="030F0902030302020204" pitchFamily="66"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0" dirty="0">
                <a:ln>
                  <a:noFill/>
                </a:ln>
                <a:solidFill>
                  <a:srgbClr val="7030A0"/>
                </a:solidFill>
                <a:effectLst/>
                <a:uLnTx/>
                <a:uFillTx/>
                <a:latin typeface="Comic Sans MS" panose="030F0902030302020204" pitchFamily="66" charset="0"/>
                <a:ea typeface="+mn-ea"/>
                <a:cs typeface="+mn-cs"/>
              </a:rPr>
              <a:t>Who was Winston Churchill?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7030A0"/>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7030A0"/>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7030A0"/>
                </a:solidFill>
                <a:effectLst/>
                <a:uLnTx/>
                <a:uFillTx/>
                <a:latin typeface="Comic Sans MS" panose="030F0902030302020204" pitchFamily="66" charset="0"/>
                <a:ea typeface="+mn-ea"/>
                <a:cs typeface="+mn-cs"/>
              </a:rPr>
              <a:t>Remember to write in full sentences.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7030A0"/>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7030A0"/>
              </a:solidFill>
              <a:effectLst/>
              <a:uLnTx/>
              <a:uFillTx/>
              <a:latin typeface="Comic Sans MS" panose="030F0902030302020204" pitchFamily="66" charset="0"/>
              <a:ea typeface="+mn-ea"/>
              <a:cs typeface="+mn-cs"/>
            </a:endParaRPr>
          </a:p>
        </p:txBody>
      </p:sp>
      <p:pic>
        <p:nvPicPr>
          <p:cNvPr id="3" name="Picture 2">
            <a:extLst>
              <a:ext uri="{FF2B5EF4-FFF2-40B4-BE49-F238E27FC236}">
                <a16:creationId xmlns:a16="http://schemas.microsoft.com/office/drawing/2014/main" id="{CB0A6605-5E51-494A-BB26-A9923E19CA3A}"/>
              </a:ext>
            </a:extLst>
          </p:cNvPr>
          <p:cNvPicPr>
            <a:picLocks noChangeAspect="1"/>
          </p:cNvPicPr>
          <p:nvPr/>
        </p:nvPicPr>
        <p:blipFill rotWithShape="1">
          <a:blip r:embed="rId2"/>
          <a:srcRect l="2678" t="16504" r="2782" b="16661"/>
          <a:stretch/>
        </p:blipFill>
        <p:spPr>
          <a:xfrm>
            <a:off x="7938051" y="199335"/>
            <a:ext cx="4084982" cy="2887893"/>
          </a:xfrm>
          <a:prstGeom prst="rect">
            <a:avLst/>
          </a:prstGeom>
        </p:spPr>
      </p:pic>
      <p:pic>
        <p:nvPicPr>
          <p:cNvPr id="5" name="Picture 4">
            <a:extLst>
              <a:ext uri="{FF2B5EF4-FFF2-40B4-BE49-F238E27FC236}">
                <a16:creationId xmlns:a16="http://schemas.microsoft.com/office/drawing/2014/main" id="{52FFF9DF-71F9-EA45-B8AE-CB90E725CA51}"/>
              </a:ext>
            </a:extLst>
          </p:cNvPr>
          <p:cNvPicPr>
            <a:picLocks noChangeAspect="1"/>
          </p:cNvPicPr>
          <p:nvPr/>
        </p:nvPicPr>
        <p:blipFill>
          <a:blip r:embed="rId3"/>
          <a:stretch>
            <a:fillRect/>
          </a:stretch>
        </p:blipFill>
        <p:spPr>
          <a:xfrm>
            <a:off x="7938051" y="3770772"/>
            <a:ext cx="4142454" cy="2287128"/>
          </a:xfrm>
          <a:prstGeom prst="rect">
            <a:avLst/>
          </a:prstGeom>
        </p:spPr>
      </p:pic>
    </p:spTree>
    <p:extLst>
      <p:ext uri="{BB962C8B-B14F-4D97-AF65-F5344CB8AC3E}">
        <p14:creationId xmlns:p14="http://schemas.microsoft.com/office/powerpoint/2010/main" val="10424704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20C51E9-17A6-574C-83F2-CED364064547}"/>
              </a:ext>
            </a:extLst>
          </p:cNvPr>
          <p:cNvSpPr txBox="1"/>
          <p:nvPr/>
        </p:nvSpPr>
        <p:spPr>
          <a:xfrm>
            <a:off x="357258" y="319157"/>
            <a:ext cx="11682342" cy="821763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70C0"/>
                </a:solidFill>
                <a:effectLst/>
                <a:uLnTx/>
                <a:uFillTx/>
                <a:latin typeface="Comic Sans MS" panose="030F0902030302020204" pitchFamily="66" charset="0"/>
                <a:ea typeface="+mn-ea"/>
                <a:cs typeface="+mn-cs"/>
              </a:rPr>
              <a:t>Blue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70C0"/>
              </a:solidFill>
              <a:effectLst/>
              <a:uLnTx/>
              <a:uFillTx/>
              <a:latin typeface="Comic Sans MS" panose="030F0902030302020204" pitchFamily="66"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0" dirty="0">
                <a:ln>
                  <a:noFill/>
                </a:ln>
                <a:solidFill>
                  <a:srgbClr val="4472C4"/>
                </a:solidFill>
                <a:effectLst/>
                <a:uLnTx/>
                <a:uFillTx/>
                <a:latin typeface="Comic Sans MS" panose="030F0902030302020204" pitchFamily="66" charset="0"/>
                <a:ea typeface="+mn-ea"/>
                <a:cs typeface="+mn-cs"/>
              </a:rPr>
              <a:t>What did VE Day mean?</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en-GB" sz="2400" b="0" i="0" u="none" strike="noStrike" kern="1200" cap="none" spc="0" normalizeH="0" baseline="0" noProof="0" dirty="0">
              <a:ln>
                <a:noFill/>
              </a:ln>
              <a:solidFill>
                <a:srgbClr val="4472C4"/>
              </a:solidFill>
              <a:effectLst/>
              <a:uLnTx/>
              <a:uFillTx/>
              <a:latin typeface="Comic Sans MS" panose="030F0902030302020204" pitchFamily="66"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en-GB" sz="2400" b="0" i="0" u="none" strike="noStrike" kern="1200" cap="none" spc="0" normalizeH="0" baseline="0" noProof="0" dirty="0">
              <a:ln>
                <a:noFill/>
              </a:ln>
              <a:solidFill>
                <a:srgbClr val="4472C4"/>
              </a:solidFill>
              <a:effectLst/>
              <a:uLnTx/>
              <a:uFillTx/>
              <a:latin typeface="Comic Sans MS" panose="030F0902030302020204" pitchFamily="66"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0" dirty="0">
                <a:ln>
                  <a:noFill/>
                </a:ln>
                <a:solidFill>
                  <a:srgbClr val="4472C4"/>
                </a:solidFill>
                <a:effectLst/>
                <a:uLnTx/>
                <a:uFillTx/>
                <a:latin typeface="Comic Sans MS" panose="030F0902030302020204" pitchFamily="66" charset="0"/>
                <a:ea typeface="+mn-ea"/>
                <a:cs typeface="+mn-cs"/>
              </a:rPr>
              <a:t>What happened for VE Day to be announced?</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en-GB" sz="2400" b="0" i="0" u="none" strike="noStrike" kern="1200" cap="none" spc="0" normalizeH="0" baseline="0" noProof="0" dirty="0">
              <a:ln>
                <a:noFill/>
              </a:ln>
              <a:solidFill>
                <a:srgbClr val="4472C4"/>
              </a:solidFill>
              <a:effectLst/>
              <a:uLnTx/>
              <a:uFillTx/>
              <a:latin typeface="Comic Sans MS" panose="030F0902030302020204" pitchFamily="66"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en-GB" sz="2400" b="0" i="0" u="none" strike="noStrike" kern="1200" cap="none" spc="0" normalizeH="0" baseline="0" noProof="0" dirty="0">
              <a:ln>
                <a:noFill/>
              </a:ln>
              <a:solidFill>
                <a:srgbClr val="4472C4"/>
              </a:solidFill>
              <a:effectLst/>
              <a:uLnTx/>
              <a:uFillTx/>
              <a:latin typeface="Comic Sans MS" panose="030F0902030302020204" pitchFamily="66"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0" dirty="0">
                <a:ln>
                  <a:noFill/>
                </a:ln>
                <a:solidFill>
                  <a:srgbClr val="4472C4"/>
                </a:solidFill>
                <a:effectLst/>
                <a:uLnTx/>
                <a:uFillTx/>
                <a:latin typeface="Comic Sans MS" panose="030F0902030302020204" pitchFamily="66" charset="0"/>
                <a:ea typeface="+mn-ea"/>
                <a:cs typeface="+mn-cs"/>
              </a:rPr>
              <a:t>How would people know that there was good news?</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en-GB" sz="2400" b="0" i="0" u="none" strike="noStrike" kern="1200" cap="none" spc="0" normalizeH="0" baseline="0" noProof="0" dirty="0">
              <a:ln>
                <a:noFill/>
              </a:ln>
              <a:solidFill>
                <a:srgbClr val="4472C4"/>
              </a:solidFill>
              <a:effectLst/>
              <a:uLnTx/>
              <a:uFillTx/>
              <a:latin typeface="Comic Sans MS" panose="030F0902030302020204" pitchFamily="66"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en-GB" sz="2400" b="0" i="0" u="none" strike="noStrike" kern="1200" cap="none" spc="0" normalizeH="0" baseline="0" noProof="0" dirty="0">
              <a:ln>
                <a:noFill/>
              </a:ln>
              <a:solidFill>
                <a:srgbClr val="4472C4"/>
              </a:solidFill>
              <a:effectLst/>
              <a:uLnTx/>
              <a:uFillTx/>
              <a:latin typeface="Comic Sans MS" panose="030F0902030302020204" pitchFamily="66"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0" dirty="0">
                <a:ln>
                  <a:noFill/>
                </a:ln>
                <a:solidFill>
                  <a:srgbClr val="4472C4"/>
                </a:solidFill>
                <a:effectLst/>
                <a:uLnTx/>
                <a:uFillTx/>
                <a:latin typeface="Comic Sans MS" panose="030F0902030302020204" pitchFamily="66" charset="0"/>
                <a:ea typeface="+mn-ea"/>
                <a:cs typeface="+mn-cs"/>
              </a:rPr>
              <a:t>Name two effects that the war in Europe had on British people?</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en-GB" sz="2400" b="0" i="0" u="none" strike="noStrike" kern="1200" cap="none" spc="0" normalizeH="0" baseline="0" noProof="0" dirty="0">
              <a:ln>
                <a:noFill/>
              </a:ln>
              <a:solidFill>
                <a:srgbClr val="4472C4"/>
              </a:solidFill>
              <a:effectLst/>
              <a:uLnTx/>
              <a:uFillTx/>
              <a:latin typeface="Comic Sans MS" panose="030F0902030302020204" pitchFamily="66"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en-GB" sz="2400" b="0" i="0" u="none" strike="noStrike" kern="1200" cap="none" spc="0" normalizeH="0" baseline="0" noProof="0" dirty="0">
              <a:ln>
                <a:noFill/>
              </a:ln>
              <a:solidFill>
                <a:srgbClr val="4472C4"/>
              </a:solidFill>
              <a:effectLst/>
              <a:uLnTx/>
              <a:uFillTx/>
              <a:latin typeface="Comic Sans MS" panose="030F0902030302020204" pitchFamily="66"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0" dirty="0">
                <a:ln>
                  <a:noFill/>
                </a:ln>
                <a:solidFill>
                  <a:srgbClr val="4472C4"/>
                </a:solidFill>
                <a:effectLst/>
                <a:uLnTx/>
                <a:uFillTx/>
                <a:latin typeface="Comic Sans MS" panose="030F0902030302020204" pitchFamily="66" charset="0"/>
                <a:ea typeface="+mn-ea"/>
                <a:cs typeface="+mn-cs"/>
              </a:rPr>
              <a:t>Who was Winston Churchill?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solidFill>
                <a:effectLst/>
                <a:uLnTx/>
                <a:uFillTx/>
                <a:latin typeface="Comic Sans MS" panose="030F0902030302020204" pitchFamily="66" charset="0"/>
                <a:ea typeface="+mn-ea"/>
                <a:cs typeface="+mn-cs"/>
              </a:rPr>
              <a:t>Remember to write in full sentences.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70AD47"/>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7030A0"/>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7030A0"/>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7030A0"/>
              </a:solidFill>
              <a:effectLst/>
              <a:uLnTx/>
              <a:uFillTx/>
              <a:latin typeface="Comic Sans MS" panose="030F0902030302020204" pitchFamily="66" charset="0"/>
              <a:ea typeface="+mn-ea"/>
              <a:cs typeface="+mn-cs"/>
            </a:endParaRPr>
          </a:p>
        </p:txBody>
      </p:sp>
      <p:pic>
        <p:nvPicPr>
          <p:cNvPr id="6" name="Picture 5">
            <a:extLst>
              <a:ext uri="{FF2B5EF4-FFF2-40B4-BE49-F238E27FC236}">
                <a16:creationId xmlns:a16="http://schemas.microsoft.com/office/drawing/2014/main" id="{02D22D9C-A264-CF4F-9A41-D21EA5A6BBF7}"/>
              </a:ext>
            </a:extLst>
          </p:cNvPr>
          <p:cNvPicPr>
            <a:picLocks noChangeAspect="1"/>
          </p:cNvPicPr>
          <p:nvPr/>
        </p:nvPicPr>
        <p:blipFill rotWithShape="1">
          <a:blip r:embed="rId2"/>
          <a:srcRect l="2678" t="16504" r="2782" b="16661"/>
          <a:stretch/>
        </p:blipFill>
        <p:spPr>
          <a:xfrm>
            <a:off x="8356599" y="199336"/>
            <a:ext cx="3666433" cy="2591998"/>
          </a:xfrm>
          <a:prstGeom prst="rect">
            <a:avLst/>
          </a:prstGeom>
        </p:spPr>
      </p:pic>
      <p:pic>
        <p:nvPicPr>
          <p:cNvPr id="7" name="Picture 6">
            <a:extLst>
              <a:ext uri="{FF2B5EF4-FFF2-40B4-BE49-F238E27FC236}">
                <a16:creationId xmlns:a16="http://schemas.microsoft.com/office/drawing/2014/main" id="{E19D036C-01CD-9844-9DD3-DF3EFC11A790}"/>
              </a:ext>
            </a:extLst>
          </p:cNvPr>
          <p:cNvPicPr>
            <a:picLocks noChangeAspect="1"/>
          </p:cNvPicPr>
          <p:nvPr/>
        </p:nvPicPr>
        <p:blipFill>
          <a:blip r:embed="rId3"/>
          <a:stretch>
            <a:fillRect/>
          </a:stretch>
        </p:blipFill>
        <p:spPr>
          <a:xfrm>
            <a:off x="9080500" y="5024888"/>
            <a:ext cx="2959100" cy="1633775"/>
          </a:xfrm>
          <a:prstGeom prst="rect">
            <a:avLst/>
          </a:prstGeom>
        </p:spPr>
      </p:pic>
    </p:spTree>
    <p:extLst>
      <p:ext uri="{BB962C8B-B14F-4D97-AF65-F5344CB8AC3E}">
        <p14:creationId xmlns:p14="http://schemas.microsoft.com/office/powerpoint/2010/main" val="27488568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20C51E9-17A6-574C-83F2-CED364064547}"/>
              </a:ext>
            </a:extLst>
          </p:cNvPr>
          <p:cNvSpPr txBox="1"/>
          <p:nvPr/>
        </p:nvSpPr>
        <p:spPr>
          <a:xfrm>
            <a:off x="129209" y="254248"/>
            <a:ext cx="11623261" cy="126188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70AD47"/>
                </a:solidFill>
                <a:effectLst/>
                <a:uLnTx/>
                <a:uFillTx/>
                <a:latin typeface="Comic Sans MS" panose="030F0902030302020204" pitchFamily="66" charset="0"/>
                <a:ea typeface="+mn-ea"/>
                <a:cs typeface="+mn-cs"/>
              </a:rPr>
              <a:t>Green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70AD47"/>
              </a:solidFill>
              <a:effectLst/>
              <a:uLnTx/>
              <a:uFillTx/>
              <a:latin typeface="Comic Sans MS" panose="030F0902030302020204" pitchFamily="66"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000" b="0" i="0" u="none" strike="noStrike" kern="1200" cap="none" spc="0" normalizeH="0" baseline="0" noProof="0" dirty="0">
                <a:ln>
                  <a:noFill/>
                </a:ln>
                <a:solidFill>
                  <a:srgbClr val="70AD47"/>
                </a:solidFill>
                <a:effectLst/>
                <a:uLnTx/>
                <a:uFillTx/>
                <a:latin typeface="Comic Sans MS" panose="030F0902030302020204" pitchFamily="66" charset="0"/>
                <a:ea typeface="+mn-ea"/>
                <a:cs typeface="+mn-cs"/>
              </a:rPr>
              <a:t>What did VE Day mean?</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en-GB" sz="2000" b="0" i="0" u="none" strike="noStrike" kern="1200" cap="none" spc="0" normalizeH="0" baseline="0" noProof="0" dirty="0">
              <a:ln>
                <a:noFill/>
              </a:ln>
              <a:solidFill>
                <a:srgbClr val="70AD47"/>
              </a:solidFill>
              <a:effectLst/>
              <a:uLnTx/>
              <a:uFillTx/>
              <a:latin typeface="Comic Sans MS" panose="030F0902030302020204" pitchFamily="66"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en-GB" sz="2000" b="0" i="0" u="none" strike="noStrike" kern="1200" cap="none" spc="0" normalizeH="0" baseline="0" noProof="0" dirty="0">
              <a:ln>
                <a:noFill/>
              </a:ln>
              <a:solidFill>
                <a:srgbClr val="70AD47"/>
              </a:solidFill>
              <a:effectLst/>
              <a:uLnTx/>
              <a:uFillTx/>
              <a:latin typeface="Comic Sans MS" panose="030F0902030302020204" pitchFamily="66"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000" b="0" i="0" u="none" strike="noStrike" kern="1200" cap="none" spc="0" normalizeH="0" baseline="0" noProof="0" dirty="0">
                <a:ln>
                  <a:noFill/>
                </a:ln>
                <a:solidFill>
                  <a:srgbClr val="70AD47"/>
                </a:solidFill>
                <a:effectLst/>
                <a:uLnTx/>
                <a:uFillTx/>
                <a:latin typeface="Comic Sans MS" panose="030F0902030302020204" pitchFamily="66" charset="0"/>
                <a:ea typeface="+mn-ea"/>
                <a:cs typeface="+mn-cs"/>
              </a:rPr>
              <a:t>What happened for VE Day to be announced?</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en-GB" sz="2000" b="0" i="0" u="none" strike="noStrike" kern="1200" cap="none" spc="0" normalizeH="0" baseline="0" noProof="0" dirty="0">
              <a:ln>
                <a:noFill/>
              </a:ln>
              <a:solidFill>
                <a:srgbClr val="70AD47"/>
              </a:solidFill>
              <a:effectLst/>
              <a:uLnTx/>
              <a:uFillTx/>
              <a:latin typeface="Comic Sans MS" panose="030F0902030302020204" pitchFamily="66"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en-GB" sz="2000" b="0" i="0" u="none" strike="noStrike" kern="1200" cap="none" spc="0" normalizeH="0" baseline="0" noProof="0" dirty="0">
              <a:ln>
                <a:noFill/>
              </a:ln>
              <a:solidFill>
                <a:srgbClr val="70AD47"/>
              </a:solidFill>
              <a:effectLst/>
              <a:uLnTx/>
              <a:uFillTx/>
              <a:latin typeface="Comic Sans MS" panose="030F0902030302020204" pitchFamily="66"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000" b="0" i="0" u="none" strike="noStrike" kern="1200" cap="none" spc="0" normalizeH="0" baseline="0" noProof="0" dirty="0">
                <a:ln>
                  <a:noFill/>
                </a:ln>
                <a:solidFill>
                  <a:srgbClr val="70AD47"/>
                </a:solidFill>
                <a:effectLst/>
                <a:uLnTx/>
                <a:uFillTx/>
                <a:latin typeface="Comic Sans MS" panose="030F0902030302020204" pitchFamily="66" charset="0"/>
                <a:ea typeface="+mn-ea"/>
                <a:cs typeface="+mn-cs"/>
              </a:rPr>
              <a:t>How would people know that there was good news?</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en-GB" sz="2000" b="0" i="0" u="none" strike="noStrike" kern="1200" cap="none" spc="0" normalizeH="0" baseline="0" noProof="0" dirty="0">
              <a:ln>
                <a:noFill/>
              </a:ln>
              <a:solidFill>
                <a:srgbClr val="70AD47"/>
              </a:solidFill>
              <a:effectLst/>
              <a:uLnTx/>
              <a:uFillTx/>
              <a:latin typeface="Comic Sans MS" panose="030F0902030302020204" pitchFamily="66"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en-GB" sz="2000" b="0" i="0" u="none" strike="noStrike" kern="1200" cap="none" spc="0" normalizeH="0" baseline="0" noProof="0" dirty="0">
              <a:ln>
                <a:noFill/>
              </a:ln>
              <a:solidFill>
                <a:srgbClr val="70AD47"/>
              </a:solidFill>
              <a:effectLst/>
              <a:uLnTx/>
              <a:uFillTx/>
              <a:latin typeface="Comic Sans MS" panose="030F0902030302020204" pitchFamily="66"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000" b="0" i="0" u="none" strike="noStrike" kern="1200" cap="none" spc="0" normalizeH="0" baseline="0" noProof="0" dirty="0">
                <a:ln>
                  <a:noFill/>
                </a:ln>
                <a:solidFill>
                  <a:srgbClr val="70AD47"/>
                </a:solidFill>
                <a:effectLst/>
                <a:uLnTx/>
                <a:uFillTx/>
                <a:latin typeface="Comic Sans MS" panose="030F0902030302020204" pitchFamily="66" charset="0"/>
                <a:ea typeface="+mn-ea"/>
                <a:cs typeface="+mn-cs"/>
              </a:rPr>
              <a:t>Name two effects that the war in Europe had on British people?</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en-GB" sz="2000" b="0" i="0" u="none" strike="noStrike" kern="1200" cap="none" spc="0" normalizeH="0" baseline="0" noProof="0" dirty="0">
              <a:ln>
                <a:noFill/>
              </a:ln>
              <a:solidFill>
                <a:srgbClr val="70AD47"/>
              </a:solidFill>
              <a:effectLst/>
              <a:uLnTx/>
              <a:uFillTx/>
              <a:latin typeface="Comic Sans MS" panose="030F0902030302020204" pitchFamily="66"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en-GB" sz="2000" b="0" i="0" u="none" strike="noStrike" kern="1200" cap="none" spc="0" normalizeH="0" baseline="0" noProof="0" dirty="0">
              <a:ln>
                <a:noFill/>
              </a:ln>
              <a:solidFill>
                <a:srgbClr val="70AD47"/>
              </a:solidFill>
              <a:effectLst/>
              <a:uLnTx/>
              <a:uFillTx/>
              <a:latin typeface="Comic Sans MS" panose="030F0902030302020204" pitchFamily="66"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000" b="0" i="0" u="none" strike="noStrike" kern="1200" cap="none" spc="0" normalizeH="0" baseline="0" noProof="0" dirty="0">
                <a:ln>
                  <a:noFill/>
                </a:ln>
                <a:solidFill>
                  <a:srgbClr val="70AD47"/>
                </a:solidFill>
                <a:effectLst/>
                <a:uLnTx/>
                <a:uFillTx/>
                <a:latin typeface="Comic Sans MS" panose="030F0902030302020204" pitchFamily="66" charset="0"/>
                <a:ea typeface="+mn-ea"/>
                <a:cs typeface="+mn-cs"/>
              </a:rPr>
              <a:t>Who was Winston Churchill?</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en-GB" sz="2000" b="0" i="0" u="none" strike="noStrike" kern="1200" cap="none" spc="0" normalizeH="0" baseline="0" noProof="0" dirty="0">
              <a:ln>
                <a:noFill/>
              </a:ln>
              <a:solidFill>
                <a:srgbClr val="70AD47"/>
              </a:solidFill>
              <a:effectLst/>
              <a:uLnTx/>
              <a:uFillTx/>
              <a:latin typeface="Comic Sans MS" panose="030F0902030302020204" pitchFamily="66"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000" b="0" i="0" u="none" strike="noStrike" kern="1200" cap="none" spc="0" normalizeH="0" baseline="0" noProof="0" dirty="0">
                <a:ln>
                  <a:noFill/>
                </a:ln>
                <a:solidFill>
                  <a:srgbClr val="70AD47"/>
                </a:solidFill>
                <a:effectLst/>
                <a:uLnTx/>
                <a:uFillTx/>
                <a:latin typeface="Comic Sans MS" panose="030F0902030302020204" pitchFamily="66" charset="0"/>
                <a:ea typeface="+mn-ea"/>
                <a:cs typeface="+mn-cs"/>
              </a:rPr>
              <a:t>Why did he announce that Tuesday would be a holiday?</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en-GB" sz="2000" b="0" i="0" u="none" strike="noStrike" kern="1200" cap="none" spc="0" normalizeH="0" baseline="0" noProof="0" dirty="0">
              <a:ln>
                <a:noFill/>
              </a:ln>
              <a:solidFill>
                <a:srgbClr val="70AD47"/>
              </a:solidFill>
              <a:effectLst/>
              <a:uLnTx/>
              <a:uFillTx/>
              <a:latin typeface="Comic Sans MS" panose="030F0902030302020204" pitchFamily="66"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000" b="0" i="0" u="none" strike="noStrike" kern="1200" cap="none" spc="0" normalizeH="0" baseline="0" noProof="0" dirty="0">
                <a:ln>
                  <a:noFill/>
                </a:ln>
                <a:solidFill>
                  <a:srgbClr val="70AD47"/>
                </a:solidFill>
                <a:effectLst/>
                <a:uLnTx/>
                <a:uFillTx/>
                <a:latin typeface="Comic Sans MS" panose="030F0902030302020204" pitchFamily="66" charset="0"/>
                <a:ea typeface="+mn-ea"/>
                <a:cs typeface="+mn-cs"/>
              </a:rPr>
              <a:t>What was the unusual think that the princesses did on that day?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70AD47"/>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70AD47"/>
                </a:solidFill>
                <a:effectLst/>
                <a:uLnTx/>
                <a:uFillTx/>
                <a:latin typeface="Comic Sans MS" panose="030F0902030302020204" pitchFamily="66" charset="0"/>
                <a:ea typeface="+mn-ea"/>
                <a:cs typeface="+mn-cs"/>
              </a:rPr>
              <a:t>Remember to write in full sentences.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70AD47"/>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70AD47"/>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70AD47"/>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70AD47"/>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70AD47"/>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70AD47"/>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70AD47"/>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70AD47"/>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70AD47"/>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70AD47"/>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70C0"/>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70AD47"/>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70AD47"/>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70AD47"/>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70AD47"/>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70AD47"/>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0AD47"/>
                </a:solidFill>
                <a:effectLst/>
                <a:uLnTx/>
                <a:uFillTx/>
                <a:latin typeface="Comic Sans MS" panose="030F0902030302020204" pitchFamily="66" charset="0"/>
                <a:ea typeface="+mn-ea"/>
                <a:cs typeface="+mn-cs"/>
              </a:rPr>
              <a:t>Remember to write in full sentences.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0AD47"/>
                </a:solidFill>
                <a:effectLst/>
                <a:uLnTx/>
                <a:uFillTx/>
                <a:latin typeface="Comic Sans MS" panose="030F0902030302020204" pitchFamily="66" charset="0"/>
                <a:ea typeface="+mn-ea"/>
                <a:cs typeface="+mn-cs"/>
              </a:rPr>
              <a:t> </a:t>
            </a:r>
            <a:endParaRPr kumimoji="0" lang="en-GB" sz="2400" b="0" i="0" u="none" strike="noStrike" kern="1200" cap="none" spc="0" normalizeH="0" baseline="0" noProof="0" dirty="0">
              <a:ln>
                <a:noFill/>
              </a:ln>
              <a:solidFill>
                <a:srgbClr val="7030A0"/>
              </a:solidFill>
              <a:effectLst/>
              <a:uLnTx/>
              <a:uFillTx/>
              <a:latin typeface="Comic Sans MS" panose="030F0902030302020204" pitchFamily="66" charset="0"/>
              <a:ea typeface="+mn-ea"/>
              <a:cs typeface="+mn-cs"/>
            </a:endParaRPr>
          </a:p>
        </p:txBody>
      </p:sp>
      <p:pic>
        <p:nvPicPr>
          <p:cNvPr id="5" name="Picture 4">
            <a:extLst>
              <a:ext uri="{FF2B5EF4-FFF2-40B4-BE49-F238E27FC236}">
                <a16:creationId xmlns:a16="http://schemas.microsoft.com/office/drawing/2014/main" id="{759ADE16-C8C9-7746-ABF9-DCF805885C9D}"/>
              </a:ext>
            </a:extLst>
          </p:cNvPr>
          <p:cNvPicPr>
            <a:picLocks noChangeAspect="1"/>
          </p:cNvPicPr>
          <p:nvPr/>
        </p:nvPicPr>
        <p:blipFill rotWithShape="1">
          <a:blip r:embed="rId2"/>
          <a:srcRect l="2678" t="16504" r="2782" b="16661"/>
          <a:stretch/>
        </p:blipFill>
        <p:spPr>
          <a:xfrm>
            <a:off x="8373167" y="199337"/>
            <a:ext cx="3666433" cy="2591998"/>
          </a:xfrm>
          <a:prstGeom prst="rect">
            <a:avLst/>
          </a:prstGeom>
        </p:spPr>
      </p:pic>
      <p:pic>
        <p:nvPicPr>
          <p:cNvPr id="7" name="Picture 6">
            <a:extLst>
              <a:ext uri="{FF2B5EF4-FFF2-40B4-BE49-F238E27FC236}">
                <a16:creationId xmlns:a16="http://schemas.microsoft.com/office/drawing/2014/main" id="{5C733872-D79F-E74E-8C1D-C798F51254DF}"/>
              </a:ext>
            </a:extLst>
          </p:cNvPr>
          <p:cNvPicPr>
            <a:picLocks noChangeAspect="1"/>
          </p:cNvPicPr>
          <p:nvPr/>
        </p:nvPicPr>
        <p:blipFill>
          <a:blip r:embed="rId3"/>
          <a:stretch>
            <a:fillRect/>
          </a:stretch>
        </p:blipFill>
        <p:spPr>
          <a:xfrm>
            <a:off x="9080500" y="5024888"/>
            <a:ext cx="2959100" cy="1633775"/>
          </a:xfrm>
          <a:prstGeom prst="rect">
            <a:avLst/>
          </a:prstGeom>
        </p:spPr>
      </p:pic>
    </p:spTree>
    <p:extLst>
      <p:ext uri="{BB962C8B-B14F-4D97-AF65-F5344CB8AC3E}">
        <p14:creationId xmlns:p14="http://schemas.microsoft.com/office/powerpoint/2010/main" val="10959721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20C51E9-17A6-574C-83F2-CED364064547}"/>
              </a:ext>
            </a:extLst>
          </p:cNvPr>
          <p:cNvSpPr txBox="1"/>
          <p:nvPr/>
        </p:nvSpPr>
        <p:spPr>
          <a:xfrm>
            <a:off x="127000" y="0"/>
            <a:ext cx="12064999" cy="72943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D7D31"/>
                </a:solidFill>
                <a:effectLst/>
                <a:uLnTx/>
                <a:uFillTx/>
                <a:latin typeface="Comic Sans MS" panose="030F0902030302020204" pitchFamily="66" charset="0"/>
                <a:ea typeface="+mn-ea"/>
                <a:cs typeface="+mn-cs"/>
              </a:rPr>
              <a:t>Orange Group</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GB" sz="2400" b="0" i="0" u="none" strike="noStrike" kern="1200" cap="none" spc="0" normalizeH="0" baseline="0" noProof="0" dirty="0">
              <a:ln>
                <a:noFill/>
              </a:ln>
              <a:solidFill>
                <a:srgbClr val="ED7D31"/>
              </a:solidFill>
              <a:effectLst/>
              <a:uLnTx/>
              <a:uFillTx/>
              <a:latin typeface="Comic Sans MS" panose="030F0902030302020204" pitchFamily="66"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1800" b="0" i="0" u="none" strike="noStrike" kern="1200" cap="none" spc="0" normalizeH="0" baseline="0" noProof="0" dirty="0">
                <a:ln>
                  <a:noFill/>
                </a:ln>
                <a:solidFill>
                  <a:srgbClr val="ED7D31"/>
                </a:solidFill>
                <a:effectLst/>
                <a:uLnTx/>
                <a:uFillTx/>
                <a:latin typeface="Comic Sans MS" panose="030F0902030302020204" pitchFamily="66" charset="0"/>
                <a:ea typeface="+mn-ea"/>
                <a:cs typeface="+mn-cs"/>
              </a:rPr>
              <a:t>What did VE Day mean?</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GB" sz="1800" b="0" i="0" u="none" strike="noStrike" kern="1200" cap="none" spc="0" normalizeH="0" baseline="0" noProof="0" dirty="0">
              <a:ln>
                <a:noFill/>
              </a:ln>
              <a:solidFill>
                <a:srgbClr val="ED7D31"/>
              </a:solidFill>
              <a:effectLst/>
              <a:uLnTx/>
              <a:uFillTx/>
              <a:latin typeface="Comic Sans MS" panose="030F0902030302020204" pitchFamily="66"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1800" b="0" i="0" u="none" strike="noStrike" kern="1200" cap="none" spc="0" normalizeH="0" baseline="0" noProof="0" dirty="0">
                <a:ln>
                  <a:noFill/>
                </a:ln>
                <a:solidFill>
                  <a:srgbClr val="ED7D31"/>
                </a:solidFill>
                <a:effectLst/>
                <a:uLnTx/>
                <a:uFillTx/>
                <a:latin typeface="Comic Sans MS" panose="030F0902030302020204" pitchFamily="66" charset="0"/>
                <a:ea typeface="+mn-ea"/>
                <a:cs typeface="+mn-cs"/>
              </a:rPr>
              <a:t>What happened for VE Day to be announced?</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GB" sz="1800" b="0" i="0" u="none" strike="noStrike" kern="1200" cap="none" spc="0" normalizeH="0" baseline="0" noProof="0" dirty="0">
              <a:ln>
                <a:noFill/>
              </a:ln>
              <a:solidFill>
                <a:srgbClr val="ED7D31"/>
              </a:solidFill>
              <a:effectLst/>
              <a:uLnTx/>
              <a:uFillTx/>
              <a:latin typeface="Comic Sans MS" panose="030F0902030302020204" pitchFamily="66"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1800" b="0" i="0" u="none" strike="noStrike" kern="1200" cap="none" spc="0" normalizeH="0" baseline="0" noProof="0" dirty="0">
                <a:ln>
                  <a:noFill/>
                </a:ln>
                <a:solidFill>
                  <a:srgbClr val="ED7D31"/>
                </a:solidFill>
                <a:effectLst/>
                <a:uLnTx/>
                <a:uFillTx/>
                <a:latin typeface="Comic Sans MS" panose="030F0902030302020204" pitchFamily="66" charset="0"/>
                <a:ea typeface="+mn-ea"/>
                <a:cs typeface="+mn-cs"/>
              </a:rPr>
              <a:t>How would people know that there was good news?</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en-GB" sz="1800" b="0" i="0" u="none" strike="noStrike" kern="1200" cap="none" spc="0" normalizeH="0" baseline="0" noProof="0" dirty="0">
              <a:ln>
                <a:noFill/>
              </a:ln>
              <a:solidFill>
                <a:srgbClr val="ED7D31"/>
              </a:solidFill>
              <a:effectLst/>
              <a:uLnTx/>
              <a:uFillTx/>
              <a:latin typeface="Comic Sans MS" panose="030F0902030302020204" pitchFamily="66"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1800" b="0" i="0" u="none" strike="noStrike" kern="1200" cap="none" spc="0" normalizeH="0" baseline="0" noProof="0" dirty="0">
                <a:ln>
                  <a:noFill/>
                </a:ln>
                <a:solidFill>
                  <a:srgbClr val="ED7D31"/>
                </a:solidFill>
                <a:effectLst/>
                <a:uLnTx/>
                <a:uFillTx/>
                <a:latin typeface="Comic Sans MS" panose="030F0902030302020204" pitchFamily="66" charset="0"/>
                <a:ea typeface="+mn-ea"/>
                <a:cs typeface="+mn-cs"/>
              </a:rPr>
              <a:t>Name two effects that the war in Europe had on British people?</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GB" sz="1800" b="0" i="0" u="none" strike="noStrike" kern="1200" cap="none" spc="0" normalizeH="0" baseline="0" noProof="0" dirty="0">
              <a:ln>
                <a:noFill/>
              </a:ln>
              <a:solidFill>
                <a:srgbClr val="ED7D31"/>
              </a:solidFill>
              <a:effectLst/>
              <a:uLnTx/>
              <a:uFillTx/>
              <a:latin typeface="Comic Sans MS" panose="030F0902030302020204" pitchFamily="66"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1800" b="0" i="0" u="none" strike="noStrike" kern="1200" cap="none" spc="0" normalizeH="0" baseline="0" noProof="0" dirty="0">
                <a:ln>
                  <a:noFill/>
                </a:ln>
                <a:solidFill>
                  <a:srgbClr val="ED7D31"/>
                </a:solidFill>
                <a:effectLst/>
                <a:uLnTx/>
                <a:uFillTx/>
                <a:latin typeface="Comic Sans MS" panose="030F0902030302020204" pitchFamily="66" charset="0"/>
                <a:ea typeface="+mn-ea"/>
                <a:cs typeface="+mn-cs"/>
              </a:rPr>
              <a:t>Who was Winston Churchill?</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en-GB" sz="1800" b="0" i="0" u="none" strike="noStrike" kern="1200" cap="none" spc="0" normalizeH="0" baseline="0" noProof="0" dirty="0">
              <a:ln>
                <a:noFill/>
              </a:ln>
              <a:solidFill>
                <a:srgbClr val="ED7D31"/>
              </a:solidFill>
              <a:effectLst/>
              <a:uLnTx/>
              <a:uFillTx/>
              <a:latin typeface="Comic Sans MS" panose="030F0902030302020204" pitchFamily="66"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1800" b="0" i="0" u="none" strike="noStrike" kern="1200" cap="none" spc="0" normalizeH="0" baseline="0" noProof="0" dirty="0">
                <a:ln>
                  <a:noFill/>
                </a:ln>
                <a:solidFill>
                  <a:srgbClr val="ED7D31"/>
                </a:solidFill>
                <a:effectLst/>
                <a:uLnTx/>
                <a:uFillTx/>
                <a:latin typeface="Comic Sans MS" panose="030F0902030302020204" pitchFamily="66" charset="0"/>
                <a:ea typeface="+mn-ea"/>
                <a:cs typeface="+mn-cs"/>
              </a:rPr>
              <a:t>Why did he announce that Tuesday would be a holiday?</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en-GB" sz="1800" b="0" i="0" u="none" strike="noStrike" kern="1200" cap="none" spc="0" normalizeH="0" baseline="0" noProof="0" dirty="0">
              <a:ln>
                <a:noFill/>
              </a:ln>
              <a:solidFill>
                <a:srgbClr val="ED7D31"/>
              </a:solidFill>
              <a:effectLst/>
              <a:uLnTx/>
              <a:uFillTx/>
              <a:latin typeface="Comic Sans MS" panose="030F0902030302020204" pitchFamily="66"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1800" b="0" i="0" u="none" strike="noStrike" kern="1200" cap="none" spc="0" normalizeH="0" baseline="0" noProof="0" dirty="0">
                <a:ln>
                  <a:noFill/>
                </a:ln>
                <a:solidFill>
                  <a:srgbClr val="ED7D31"/>
                </a:solidFill>
                <a:effectLst/>
                <a:uLnTx/>
                <a:uFillTx/>
                <a:latin typeface="Comic Sans MS" panose="030F0902030302020204" pitchFamily="66" charset="0"/>
                <a:ea typeface="+mn-ea"/>
                <a:cs typeface="+mn-cs"/>
              </a:rPr>
              <a:t>What was the unusual think that the princesses did on that day?</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en-GB" sz="1800" b="0" i="0" u="none" strike="noStrike" kern="1200" cap="none" spc="0" normalizeH="0" baseline="0" noProof="0" dirty="0">
              <a:ln>
                <a:noFill/>
              </a:ln>
              <a:solidFill>
                <a:srgbClr val="ED7D31"/>
              </a:solidFill>
              <a:effectLst/>
              <a:uLnTx/>
              <a:uFillTx/>
              <a:latin typeface="Comic Sans MS" panose="030F0902030302020204" pitchFamily="66"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1800" b="0" i="0" u="none" strike="noStrike" kern="1200" cap="none" spc="0" normalizeH="0" baseline="0" noProof="0" dirty="0">
                <a:ln>
                  <a:noFill/>
                </a:ln>
                <a:solidFill>
                  <a:srgbClr val="ED7D31"/>
                </a:solidFill>
                <a:effectLst/>
                <a:uLnTx/>
                <a:uFillTx/>
                <a:latin typeface="Comic Sans MS" panose="030F0902030302020204" pitchFamily="66" charset="0"/>
                <a:ea typeface="+mn-ea"/>
                <a:cs typeface="+mn-cs"/>
              </a:rPr>
              <a:t>Why would some people have felt sad on VE Day?</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en-GB" sz="1800" b="0" i="0" u="none" strike="noStrike" kern="1200" cap="none" spc="0" normalizeH="0" baseline="0" noProof="0" dirty="0">
              <a:ln>
                <a:noFill/>
              </a:ln>
              <a:solidFill>
                <a:srgbClr val="ED7D31"/>
              </a:solidFill>
              <a:effectLst/>
              <a:uLnTx/>
              <a:uFillTx/>
              <a:latin typeface="Comic Sans MS" panose="030F0902030302020204" pitchFamily="66"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1800" b="0" i="0" u="none" strike="noStrike" kern="1200" cap="none" spc="0" normalizeH="0" baseline="0" noProof="0" dirty="0">
                <a:ln>
                  <a:noFill/>
                </a:ln>
                <a:solidFill>
                  <a:srgbClr val="ED7D31"/>
                </a:solidFill>
                <a:effectLst/>
                <a:uLnTx/>
                <a:uFillTx/>
                <a:latin typeface="Comic Sans MS" panose="030F0902030302020204" pitchFamily="66" charset="0"/>
                <a:ea typeface="+mn-ea"/>
                <a:cs typeface="+mn-cs"/>
              </a:rPr>
              <a:t>Name on of the great powers?</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en-GB" sz="1800" b="0" i="0" u="none" strike="noStrike" kern="1200" cap="none" spc="0" normalizeH="0" baseline="0" noProof="0" dirty="0">
              <a:ln>
                <a:noFill/>
              </a:ln>
              <a:solidFill>
                <a:srgbClr val="ED7D31"/>
              </a:solidFill>
              <a:effectLst/>
              <a:uLnTx/>
              <a:uFillTx/>
              <a:latin typeface="Comic Sans MS" panose="030F0902030302020204" pitchFamily="66"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1800" b="0" i="0" u="none" strike="noStrike" kern="1200" cap="none" spc="0" normalizeH="0" baseline="0" noProof="0" dirty="0">
                <a:ln>
                  <a:noFill/>
                </a:ln>
                <a:solidFill>
                  <a:srgbClr val="ED7D31"/>
                </a:solidFill>
                <a:effectLst/>
                <a:uLnTx/>
                <a:uFillTx/>
                <a:latin typeface="Comic Sans MS" panose="030F0902030302020204" pitchFamily="66" charset="0"/>
                <a:ea typeface="+mn-ea"/>
                <a:cs typeface="+mn-cs"/>
              </a:rPr>
              <a:t>How was it shown in London that people were happy?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D7D31"/>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D7D31"/>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ED7D31"/>
                </a:solidFill>
                <a:effectLst/>
                <a:uLnTx/>
                <a:uFillTx/>
                <a:latin typeface="Comic Sans MS" panose="030F0902030302020204" pitchFamily="66" charset="0"/>
                <a:ea typeface="+mn-ea"/>
                <a:cs typeface="+mn-cs"/>
              </a:rPr>
              <a:t>Remember to write in full sentences.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ED7D31"/>
              </a:solidFill>
              <a:effectLst/>
              <a:uLnTx/>
              <a:uFillTx/>
              <a:latin typeface="Comic Sans MS" panose="030F0902030302020204" pitchFamily="66" charset="0"/>
              <a:ea typeface="+mn-ea"/>
              <a:cs typeface="+mn-cs"/>
            </a:endParaRPr>
          </a:p>
        </p:txBody>
      </p:sp>
      <p:sp>
        <p:nvSpPr>
          <p:cNvPr id="5" name="TextBox 4">
            <a:extLst>
              <a:ext uri="{FF2B5EF4-FFF2-40B4-BE49-F238E27FC236}">
                <a16:creationId xmlns:a16="http://schemas.microsoft.com/office/drawing/2014/main" id="{16598FBC-72EA-E745-BDAA-42BE916C3C89}"/>
              </a:ext>
            </a:extLst>
          </p:cNvPr>
          <p:cNvSpPr txBox="1"/>
          <p:nvPr/>
        </p:nvSpPr>
        <p:spPr>
          <a:xfrm>
            <a:off x="127001" y="0"/>
            <a:ext cx="12064999" cy="72943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D7D31"/>
                </a:solidFill>
                <a:effectLst/>
                <a:uLnTx/>
                <a:uFillTx/>
                <a:latin typeface="Comic Sans MS" panose="030F0902030302020204" pitchFamily="66" charset="0"/>
                <a:ea typeface="+mn-ea"/>
                <a:cs typeface="+mn-cs"/>
              </a:rPr>
              <a:t>Orange Group</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GB" sz="2400" b="0" i="0" u="none" strike="noStrike" kern="1200" cap="none" spc="0" normalizeH="0" baseline="0" noProof="0" dirty="0">
              <a:ln>
                <a:noFill/>
              </a:ln>
              <a:solidFill>
                <a:srgbClr val="ED7D31"/>
              </a:solidFill>
              <a:effectLst/>
              <a:uLnTx/>
              <a:uFillTx/>
              <a:latin typeface="Comic Sans MS" panose="030F0902030302020204" pitchFamily="66"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1800" b="0" i="0" u="none" strike="noStrike" kern="1200" cap="none" spc="0" normalizeH="0" baseline="0" noProof="0" dirty="0">
                <a:ln>
                  <a:noFill/>
                </a:ln>
                <a:solidFill>
                  <a:srgbClr val="ED7D31"/>
                </a:solidFill>
                <a:effectLst/>
                <a:uLnTx/>
                <a:uFillTx/>
                <a:latin typeface="Comic Sans MS" panose="030F0902030302020204" pitchFamily="66" charset="0"/>
                <a:ea typeface="+mn-ea"/>
                <a:cs typeface="+mn-cs"/>
              </a:rPr>
              <a:t>What did VE Day mean?</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GB" sz="1800" b="0" i="0" u="none" strike="noStrike" kern="1200" cap="none" spc="0" normalizeH="0" baseline="0" noProof="0" dirty="0">
              <a:ln>
                <a:noFill/>
              </a:ln>
              <a:solidFill>
                <a:srgbClr val="ED7D31"/>
              </a:solidFill>
              <a:effectLst/>
              <a:uLnTx/>
              <a:uFillTx/>
              <a:latin typeface="Comic Sans MS" panose="030F0902030302020204" pitchFamily="66"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1800" b="0" i="0" u="none" strike="noStrike" kern="1200" cap="none" spc="0" normalizeH="0" baseline="0" noProof="0" dirty="0">
                <a:ln>
                  <a:noFill/>
                </a:ln>
                <a:solidFill>
                  <a:srgbClr val="ED7D31"/>
                </a:solidFill>
                <a:effectLst/>
                <a:uLnTx/>
                <a:uFillTx/>
                <a:latin typeface="Comic Sans MS" panose="030F0902030302020204" pitchFamily="66" charset="0"/>
                <a:ea typeface="+mn-ea"/>
                <a:cs typeface="+mn-cs"/>
              </a:rPr>
              <a:t>What happened for VE Day to be announced?</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GB" sz="1800" b="0" i="0" u="none" strike="noStrike" kern="1200" cap="none" spc="0" normalizeH="0" baseline="0" noProof="0" dirty="0">
              <a:ln>
                <a:noFill/>
              </a:ln>
              <a:solidFill>
                <a:srgbClr val="ED7D31"/>
              </a:solidFill>
              <a:effectLst/>
              <a:uLnTx/>
              <a:uFillTx/>
              <a:latin typeface="Comic Sans MS" panose="030F0902030302020204" pitchFamily="66"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1800" b="0" i="0" u="none" strike="noStrike" kern="1200" cap="none" spc="0" normalizeH="0" baseline="0" noProof="0" dirty="0">
                <a:ln>
                  <a:noFill/>
                </a:ln>
                <a:solidFill>
                  <a:srgbClr val="ED7D31"/>
                </a:solidFill>
                <a:effectLst/>
                <a:uLnTx/>
                <a:uFillTx/>
                <a:latin typeface="Comic Sans MS" panose="030F0902030302020204" pitchFamily="66" charset="0"/>
                <a:ea typeface="+mn-ea"/>
                <a:cs typeface="+mn-cs"/>
              </a:rPr>
              <a:t>How would people know that there was good news?</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en-GB" sz="1800" b="0" i="0" u="none" strike="noStrike" kern="1200" cap="none" spc="0" normalizeH="0" baseline="0" noProof="0" dirty="0">
              <a:ln>
                <a:noFill/>
              </a:ln>
              <a:solidFill>
                <a:srgbClr val="ED7D31"/>
              </a:solidFill>
              <a:effectLst/>
              <a:uLnTx/>
              <a:uFillTx/>
              <a:latin typeface="Comic Sans MS" panose="030F0902030302020204" pitchFamily="66"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1800" b="0" i="0" u="none" strike="noStrike" kern="1200" cap="none" spc="0" normalizeH="0" baseline="0" noProof="0" dirty="0">
                <a:ln>
                  <a:noFill/>
                </a:ln>
                <a:solidFill>
                  <a:srgbClr val="ED7D31"/>
                </a:solidFill>
                <a:effectLst/>
                <a:uLnTx/>
                <a:uFillTx/>
                <a:latin typeface="Comic Sans MS" panose="030F0902030302020204" pitchFamily="66" charset="0"/>
                <a:ea typeface="+mn-ea"/>
                <a:cs typeface="+mn-cs"/>
              </a:rPr>
              <a:t>Name two effects that the war in Europe had on British people?</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GB" sz="1800" b="0" i="0" u="none" strike="noStrike" kern="1200" cap="none" spc="0" normalizeH="0" baseline="0" noProof="0" dirty="0">
              <a:ln>
                <a:noFill/>
              </a:ln>
              <a:solidFill>
                <a:srgbClr val="ED7D31"/>
              </a:solidFill>
              <a:effectLst/>
              <a:uLnTx/>
              <a:uFillTx/>
              <a:latin typeface="Comic Sans MS" panose="030F0902030302020204" pitchFamily="66"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1800" b="0" i="0" u="none" strike="noStrike" kern="1200" cap="none" spc="0" normalizeH="0" baseline="0" noProof="0" dirty="0">
                <a:ln>
                  <a:noFill/>
                </a:ln>
                <a:solidFill>
                  <a:srgbClr val="ED7D31"/>
                </a:solidFill>
                <a:effectLst/>
                <a:uLnTx/>
                <a:uFillTx/>
                <a:latin typeface="Comic Sans MS" panose="030F0902030302020204" pitchFamily="66" charset="0"/>
                <a:ea typeface="+mn-ea"/>
                <a:cs typeface="+mn-cs"/>
              </a:rPr>
              <a:t>Who was Winston Churchill?</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en-GB" sz="1800" b="0" i="0" u="none" strike="noStrike" kern="1200" cap="none" spc="0" normalizeH="0" baseline="0" noProof="0" dirty="0">
              <a:ln>
                <a:noFill/>
              </a:ln>
              <a:solidFill>
                <a:srgbClr val="ED7D31"/>
              </a:solidFill>
              <a:effectLst/>
              <a:uLnTx/>
              <a:uFillTx/>
              <a:latin typeface="Comic Sans MS" panose="030F0902030302020204" pitchFamily="66"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1800" b="0" i="0" u="none" strike="noStrike" kern="1200" cap="none" spc="0" normalizeH="0" baseline="0" noProof="0" dirty="0">
                <a:ln>
                  <a:noFill/>
                </a:ln>
                <a:solidFill>
                  <a:srgbClr val="ED7D31"/>
                </a:solidFill>
                <a:effectLst/>
                <a:uLnTx/>
                <a:uFillTx/>
                <a:latin typeface="Comic Sans MS" panose="030F0902030302020204" pitchFamily="66" charset="0"/>
                <a:ea typeface="+mn-ea"/>
                <a:cs typeface="+mn-cs"/>
              </a:rPr>
              <a:t>Why did he announce that Tuesday would be a holiday?</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en-GB" sz="1800" b="0" i="0" u="none" strike="noStrike" kern="1200" cap="none" spc="0" normalizeH="0" baseline="0" noProof="0" dirty="0">
              <a:ln>
                <a:noFill/>
              </a:ln>
              <a:solidFill>
                <a:srgbClr val="ED7D31"/>
              </a:solidFill>
              <a:effectLst/>
              <a:uLnTx/>
              <a:uFillTx/>
              <a:latin typeface="Comic Sans MS" panose="030F0902030302020204" pitchFamily="66"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1800" b="0" i="0" u="none" strike="noStrike" kern="1200" cap="none" spc="0" normalizeH="0" baseline="0" noProof="0" dirty="0">
                <a:ln>
                  <a:noFill/>
                </a:ln>
                <a:solidFill>
                  <a:srgbClr val="ED7D31"/>
                </a:solidFill>
                <a:effectLst/>
                <a:uLnTx/>
                <a:uFillTx/>
                <a:latin typeface="Comic Sans MS" panose="030F0902030302020204" pitchFamily="66" charset="0"/>
                <a:ea typeface="+mn-ea"/>
                <a:cs typeface="+mn-cs"/>
              </a:rPr>
              <a:t>What was the unusual think that the princesses did on that day?</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en-GB" sz="1800" b="0" i="0" u="none" strike="noStrike" kern="1200" cap="none" spc="0" normalizeH="0" baseline="0" noProof="0" dirty="0">
              <a:ln>
                <a:noFill/>
              </a:ln>
              <a:solidFill>
                <a:srgbClr val="ED7D31"/>
              </a:solidFill>
              <a:effectLst/>
              <a:uLnTx/>
              <a:uFillTx/>
              <a:latin typeface="Comic Sans MS" panose="030F0902030302020204" pitchFamily="66"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1800" b="0" i="0" u="none" strike="noStrike" kern="1200" cap="none" spc="0" normalizeH="0" baseline="0" noProof="0" dirty="0">
                <a:ln>
                  <a:noFill/>
                </a:ln>
                <a:solidFill>
                  <a:srgbClr val="ED7D31"/>
                </a:solidFill>
                <a:effectLst/>
                <a:uLnTx/>
                <a:uFillTx/>
                <a:latin typeface="Comic Sans MS" panose="030F0902030302020204" pitchFamily="66" charset="0"/>
                <a:ea typeface="+mn-ea"/>
                <a:cs typeface="+mn-cs"/>
              </a:rPr>
              <a:t>Why would some people have felt sad on VE Day?</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en-GB" sz="1800" b="0" i="0" u="none" strike="noStrike" kern="1200" cap="none" spc="0" normalizeH="0" baseline="0" noProof="0" dirty="0">
              <a:ln>
                <a:noFill/>
              </a:ln>
              <a:solidFill>
                <a:srgbClr val="ED7D31"/>
              </a:solidFill>
              <a:effectLst/>
              <a:uLnTx/>
              <a:uFillTx/>
              <a:latin typeface="Comic Sans MS" panose="030F0902030302020204" pitchFamily="66"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1800" b="0" i="0" u="none" strike="noStrike" kern="1200" cap="none" spc="0" normalizeH="0" baseline="0" noProof="0" dirty="0">
                <a:ln>
                  <a:noFill/>
                </a:ln>
                <a:solidFill>
                  <a:srgbClr val="ED7D31"/>
                </a:solidFill>
                <a:effectLst/>
                <a:uLnTx/>
                <a:uFillTx/>
                <a:latin typeface="Comic Sans MS" panose="030F0902030302020204" pitchFamily="66" charset="0"/>
                <a:ea typeface="+mn-ea"/>
                <a:cs typeface="+mn-cs"/>
              </a:rPr>
              <a:t>Name on of the great powers?</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en-GB" sz="1800" b="0" i="0" u="none" strike="noStrike" kern="1200" cap="none" spc="0" normalizeH="0" baseline="0" noProof="0" dirty="0">
              <a:ln>
                <a:noFill/>
              </a:ln>
              <a:solidFill>
                <a:srgbClr val="ED7D31"/>
              </a:solidFill>
              <a:effectLst/>
              <a:uLnTx/>
              <a:uFillTx/>
              <a:latin typeface="Comic Sans MS" panose="030F0902030302020204" pitchFamily="66"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1800" b="0" i="0" u="none" strike="noStrike" kern="1200" cap="none" spc="0" normalizeH="0" baseline="0" noProof="0" dirty="0">
                <a:ln>
                  <a:noFill/>
                </a:ln>
                <a:solidFill>
                  <a:srgbClr val="ED7D31"/>
                </a:solidFill>
                <a:effectLst/>
                <a:uLnTx/>
                <a:uFillTx/>
                <a:latin typeface="Comic Sans MS" panose="030F0902030302020204" pitchFamily="66" charset="0"/>
                <a:ea typeface="+mn-ea"/>
                <a:cs typeface="+mn-cs"/>
              </a:rPr>
              <a:t>How was it shown in London that people were happy?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D7D31"/>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D7D31"/>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ED7D31"/>
                </a:solidFill>
                <a:effectLst/>
                <a:uLnTx/>
                <a:uFillTx/>
                <a:latin typeface="Comic Sans MS" panose="030F0902030302020204" pitchFamily="66" charset="0"/>
                <a:ea typeface="+mn-ea"/>
                <a:cs typeface="+mn-cs"/>
              </a:rPr>
              <a:t>Remember to write in full sentences.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ED7D31"/>
              </a:solidFill>
              <a:effectLst/>
              <a:uLnTx/>
              <a:uFillTx/>
              <a:latin typeface="Comic Sans MS" panose="030F0902030302020204" pitchFamily="66" charset="0"/>
              <a:ea typeface="+mn-ea"/>
              <a:cs typeface="+mn-cs"/>
            </a:endParaRPr>
          </a:p>
        </p:txBody>
      </p:sp>
      <p:pic>
        <p:nvPicPr>
          <p:cNvPr id="6" name="Picture 5">
            <a:extLst>
              <a:ext uri="{FF2B5EF4-FFF2-40B4-BE49-F238E27FC236}">
                <a16:creationId xmlns:a16="http://schemas.microsoft.com/office/drawing/2014/main" id="{AB065965-69AA-BC4A-8E44-4FFAD5D2D787}"/>
              </a:ext>
            </a:extLst>
          </p:cNvPr>
          <p:cNvPicPr>
            <a:picLocks noChangeAspect="1"/>
          </p:cNvPicPr>
          <p:nvPr/>
        </p:nvPicPr>
        <p:blipFill rotWithShape="1">
          <a:blip r:embed="rId2"/>
          <a:srcRect l="2678" t="16504" r="2782" b="16661"/>
          <a:stretch/>
        </p:blipFill>
        <p:spPr>
          <a:xfrm>
            <a:off x="8373167" y="199337"/>
            <a:ext cx="3666433" cy="2591998"/>
          </a:xfrm>
          <a:prstGeom prst="rect">
            <a:avLst/>
          </a:prstGeom>
        </p:spPr>
      </p:pic>
      <p:pic>
        <p:nvPicPr>
          <p:cNvPr id="8" name="Picture 7">
            <a:extLst>
              <a:ext uri="{FF2B5EF4-FFF2-40B4-BE49-F238E27FC236}">
                <a16:creationId xmlns:a16="http://schemas.microsoft.com/office/drawing/2014/main" id="{2506CA8A-F86A-2449-ABFB-A0F74301155E}"/>
              </a:ext>
            </a:extLst>
          </p:cNvPr>
          <p:cNvPicPr>
            <a:picLocks noChangeAspect="1"/>
          </p:cNvPicPr>
          <p:nvPr/>
        </p:nvPicPr>
        <p:blipFill>
          <a:blip r:embed="rId3"/>
          <a:stretch>
            <a:fillRect/>
          </a:stretch>
        </p:blipFill>
        <p:spPr>
          <a:xfrm>
            <a:off x="8373167" y="4634356"/>
            <a:ext cx="3666433" cy="2024307"/>
          </a:xfrm>
          <a:prstGeom prst="rect">
            <a:avLst/>
          </a:prstGeom>
        </p:spPr>
      </p:pic>
    </p:spTree>
    <p:extLst>
      <p:ext uri="{BB962C8B-B14F-4D97-AF65-F5344CB8AC3E}">
        <p14:creationId xmlns:p14="http://schemas.microsoft.com/office/powerpoint/2010/main" val="22097936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0"/>
            <a:ext cx="9144000" cy="2387600"/>
          </a:xfrm>
        </p:spPr>
        <p:txBody>
          <a:bodyPr/>
          <a:lstStyle/>
          <a:p>
            <a:r>
              <a:rPr lang="en-GB" b="1" dirty="0">
                <a:latin typeface="Comic Sans MS" panose="030F0702030302020204" pitchFamily="66" charset="0"/>
              </a:rPr>
              <a:t>Maths</a:t>
            </a:r>
          </a:p>
        </p:txBody>
      </p:sp>
      <p:sp>
        <p:nvSpPr>
          <p:cNvPr id="3" name="Subtitle 2"/>
          <p:cNvSpPr>
            <a:spLocks noGrp="1"/>
          </p:cNvSpPr>
          <p:nvPr>
            <p:ph type="subTitle" idx="1"/>
          </p:nvPr>
        </p:nvSpPr>
        <p:spPr>
          <a:xfrm>
            <a:off x="1524000" y="2811089"/>
            <a:ext cx="9144000" cy="3318623"/>
          </a:xfrm>
        </p:spPr>
        <p:txBody>
          <a:bodyPr>
            <a:normAutofit lnSpcReduction="10000"/>
          </a:bodyPr>
          <a:lstStyle/>
          <a:p>
            <a:endParaRPr lang="en-GB" dirty="0">
              <a:latin typeface="Comic Sans MS" panose="030F0702030302020204" pitchFamily="66" charset="0"/>
            </a:endParaRPr>
          </a:p>
          <a:p>
            <a:r>
              <a:rPr lang="en-GB" dirty="0">
                <a:latin typeface="Comic Sans MS" panose="030F0702030302020204" pitchFamily="66" charset="0"/>
              </a:rPr>
              <a:t>Complete the coloured work you would normally do in class.</a:t>
            </a:r>
          </a:p>
          <a:p>
            <a:endParaRPr lang="en-GB" dirty="0">
              <a:latin typeface="Comic Sans MS" panose="030F0702030302020204" pitchFamily="66" charset="0"/>
            </a:endParaRPr>
          </a:p>
          <a:p>
            <a:r>
              <a:rPr lang="en-GB" dirty="0">
                <a:latin typeface="Comic Sans MS" panose="030F0702030302020204" pitchFamily="66" charset="0"/>
              </a:rPr>
              <a:t>If you want a challenge (or have some extra time) there is a maths challenge link on the Year 3 page on the website linked to addition and subtraction.</a:t>
            </a:r>
          </a:p>
          <a:p>
            <a:endParaRPr lang="en-GB" dirty="0">
              <a:highlight>
                <a:srgbClr val="FFFF00"/>
              </a:highlight>
              <a:latin typeface="Comic Sans MS" panose="030F0702030302020204" pitchFamily="66" charset="0"/>
              <a:sym typeface="Wingdings" panose="05000000000000000000" pitchFamily="2" charset="2"/>
            </a:endParaRPr>
          </a:p>
          <a:p>
            <a:r>
              <a:rPr lang="en-GB" dirty="0">
                <a:solidFill>
                  <a:srgbClr val="FF0000"/>
                </a:solidFill>
                <a:latin typeface="Comic Sans MS" panose="030F0702030302020204" pitchFamily="66" charset="0"/>
                <a:sym typeface="Wingdings" panose="05000000000000000000" pitchFamily="2" charset="2"/>
              </a:rPr>
              <a:t>Red Group </a:t>
            </a:r>
            <a:r>
              <a:rPr lang="en-GB" dirty="0">
                <a:latin typeface="Comic Sans MS" panose="030F0702030302020204" pitchFamily="66" charset="0"/>
                <a:sym typeface="Wingdings" panose="05000000000000000000" pitchFamily="2" charset="2"/>
              </a:rPr>
              <a:t>follow this link </a:t>
            </a:r>
            <a:r>
              <a:rPr lang="en-GB" u="sng" dirty="0">
                <a:hlinkClick r:id="rId2"/>
              </a:rPr>
              <a:t>https://nrich.maths.org/11012</a:t>
            </a:r>
            <a:endParaRPr lang="en-GB" dirty="0">
              <a:latin typeface="Comic Sans MS" panose="030F0702030302020204" pitchFamily="66" charset="0"/>
            </a:endParaRPr>
          </a:p>
        </p:txBody>
      </p:sp>
      <p:pic>
        <p:nvPicPr>
          <p:cNvPr id="5" name="Picture 4"/>
          <p:cNvPicPr>
            <a:picLocks noChangeAspect="1"/>
          </p:cNvPicPr>
          <p:nvPr/>
        </p:nvPicPr>
        <p:blipFill>
          <a:blip r:embed="rId3"/>
          <a:stretch>
            <a:fillRect/>
          </a:stretch>
        </p:blipFill>
        <p:spPr>
          <a:xfrm>
            <a:off x="8913586" y="207348"/>
            <a:ext cx="2884714" cy="2832581"/>
          </a:xfrm>
          <a:prstGeom prst="rect">
            <a:avLst/>
          </a:prstGeom>
        </p:spPr>
      </p:pic>
    </p:spTree>
    <p:extLst>
      <p:ext uri="{BB962C8B-B14F-4D97-AF65-F5344CB8AC3E}">
        <p14:creationId xmlns:p14="http://schemas.microsoft.com/office/powerpoint/2010/main" val="35423040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Subtitle 2"/>
          <p:cNvSpPr>
            <a:spLocks noGrp="1"/>
          </p:cNvSpPr>
          <p:nvPr>
            <p:ph type="subTitle" idx="1"/>
          </p:nvPr>
        </p:nvSpPr>
        <p:spPr>
          <a:xfrm>
            <a:off x="1468437" y="821577"/>
            <a:ext cx="9144000" cy="5376023"/>
          </a:xfrm>
        </p:spPr>
        <p:txBody>
          <a:bodyPr>
            <a:normAutofit/>
          </a:bodyPr>
          <a:lstStyle/>
          <a:p>
            <a:r>
              <a:rPr lang="en-GB" dirty="0">
                <a:latin typeface="Comic Sans MS" panose="030F0702030302020204" pitchFamily="66" charset="0"/>
              </a:rPr>
              <a:t>Complete the coloured work labelled on your pack.</a:t>
            </a:r>
          </a:p>
          <a:p>
            <a:endParaRPr lang="en-GB" dirty="0">
              <a:latin typeface="Comic Sans MS" panose="030F0702030302020204" pitchFamily="66" charset="0"/>
            </a:endParaRPr>
          </a:p>
          <a:p>
            <a:r>
              <a:rPr lang="en-GB" dirty="0">
                <a:latin typeface="Comic Sans MS" panose="030F0702030302020204" pitchFamily="66" charset="0"/>
              </a:rPr>
              <a:t>If you want a challenge, or have some extra time, please feel free to try another group’s work </a:t>
            </a:r>
            <a:r>
              <a:rPr lang="en-GB" dirty="0">
                <a:latin typeface="Comic Sans MS" panose="030F0702030302020204" pitchFamily="66" charset="0"/>
                <a:sym typeface="Wingdings" panose="05000000000000000000" pitchFamily="2" charset="2"/>
              </a:rPr>
              <a:t></a:t>
            </a:r>
          </a:p>
          <a:p>
            <a:endParaRPr lang="en-GB" dirty="0">
              <a:latin typeface="Comic Sans MS" panose="030F0702030302020204" pitchFamily="66" charset="0"/>
              <a:sym typeface="Wingdings" panose="05000000000000000000" pitchFamily="2" charset="2"/>
            </a:endParaRPr>
          </a:p>
          <a:p>
            <a:endParaRPr lang="en-GB" dirty="0">
              <a:latin typeface="Comic Sans MS" panose="030F0702030302020204" pitchFamily="66" charset="0"/>
              <a:sym typeface="Wingdings" panose="05000000000000000000" pitchFamily="2" charset="2"/>
            </a:endParaRPr>
          </a:p>
          <a:p>
            <a:endParaRPr lang="en-GB" dirty="0">
              <a:latin typeface="Comic Sans MS" panose="030F0702030302020204" pitchFamily="66" charset="0"/>
              <a:sym typeface="Wingdings" panose="05000000000000000000" pitchFamily="2" charset="2"/>
            </a:endParaRPr>
          </a:p>
          <a:p>
            <a:endParaRPr lang="en-GB" dirty="0">
              <a:latin typeface="Comic Sans MS" panose="030F0702030302020204" pitchFamily="66" charset="0"/>
              <a:sym typeface="Wingdings" panose="05000000000000000000" pitchFamily="2" charset="2"/>
            </a:endParaRPr>
          </a:p>
          <a:p>
            <a:endParaRPr lang="en-GB" dirty="0">
              <a:solidFill>
                <a:srgbClr val="7030A0"/>
              </a:solidFill>
              <a:latin typeface="Comic Sans MS" panose="030F0702030302020204" pitchFamily="66" charset="0"/>
              <a:sym typeface="Wingdings" panose="05000000000000000000" pitchFamily="2" charset="2"/>
            </a:endParaRPr>
          </a:p>
          <a:p>
            <a:endParaRPr lang="en-GB" dirty="0">
              <a:solidFill>
                <a:srgbClr val="7030A0"/>
              </a:solidFill>
              <a:latin typeface="Comic Sans MS" panose="030F0702030302020204" pitchFamily="66" charset="0"/>
              <a:sym typeface="Wingdings" panose="05000000000000000000" pitchFamily="2" charset="2"/>
            </a:endParaRPr>
          </a:p>
          <a:p>
            <a:endParaRPr lang="en-GB" dirty="0">
              <a:solidFill>
                <a:srgbClr val="7030A0"/>
              </a:solidFill>
              <a:latin typeface="Comic Sans MS" panose="030F0702030302020204" pitchFamily="66" charset="0"/>
              <a:sym typeface="Wingdings" panose="05000000000000000000" pitchFamily="2" charset="2"/>
            </a:endParaRPr>
          </a:p>
          <a:p>
            <a:endParaRPr lang="en-GB" dirty="0">
              <a:solidFill>
                <a:srgbClr val="0070C0"/>
              </a:solidFill>
              <a:latin typeface="Comic Sans MS" panose="030F0702030302020204" pitchFamily="66" charset="0"/>
            </a:endParaRPr>
          </a:p>
        </p:txBody>
      </p:sp>
    </p:spTree>
    <p:extLst>
      <p:ext uri="{BB962C8B-B14F-4D97-AF65-F5344CB8AC3E}">
        <p14:creationId xmlns:p14="http://schemas.microsoft.com/office/powerpoint/2010/main" val="33772299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54429" y="167680"/>
            <a:ext cx="12083142" cy="466997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400" b="1" i="0" u="none" strike="noStrike" kern="1200" cap="none" spc="0" normalizeH="0" baseline="0" noProof="0" dirty="0">
                <a:ln>
                  <a:noFill/>
                </a:ln>
                <a:solidFill>
                  <a:srgbClr val="7030A0"/>
                </a:solidFill>
                <a:effectLst/>
                <a:uLnTx/>
                <a:uFillTx/>
                <a:latin typeface="Comic Sans MS" panose="030F0702030302020204" pitchFamily="66" charset="0"/>
                <a:ea typeface="+mn-ea"/>
                <a:cs typeface="+mn-cs"/>
              </a:rPr>
              <a:t>Purple group</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0" i="0" u="none" strike="noStrike" kern="1200" cap="none" spc="0" normalizeH="0" baseline="0" noProof="0" dirty="0">
                <a:ln>
                  <a:noFill/>
                </a:ln>
                <a:solidFill>
                  <a:srgbClr val="7030A0"/>
                </a:solidFill>
                <a:effectLst/>
                <a:uLnTx/>
                <a:uFillTx/>
                <a:latin typeface="Comic Sans MS" panose="030F0702030302020204" pitchFamily="66" charset="0"/>
                <a:ea typeface="+mn-ea"/>
                <a:cs typeface="+mn-cs"/>
              </a:rPr>
              <a:t>We are recapping our knowledge of time.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800" b="0" i="0" u="none" strike="noStrike" kern="1200" cap="none" spc="0" normalizeH="0" baseline="0" noProof="0" dirty="0">
              <a:ln>
                <a:noFill/>
              </a:ln>
              <a:solidFill>
                <a:srgbClr val="7030A0"/>
              </a:solidFill>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0" i="0" u="none" strike="noStrike" kern="1200" cap="none" spc="0" normalizeH="0" baseline="0" noProof="0" dirty="0">
                <a:ln>
                  <a:noFill/>
                </a:ln>
                <a:solidFill>
                  <a:srgbClr val="7030A0"/>
                </a:solidFill>
                <a:effectLst/>
                <a:uLnTx/>
                <a:uFillTx/>
                <a:latin typeface="Comic Sans MS" panose="030F0702030302020204" pitchFamily="66" charset="0"/>
                <a:ea typeface="+mn-ea"/>
                <a:cs typeface="+mn-cs"/>
              </a:rPr>
              <a:t>Write down the days of the week.  How many days are there?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1" i="0" u="none" strike="noStrike" kern="1200" cap="none" spc="0" normalizeH="0" baseline="0" noProof="0" dirty="0">
                <a:ln>
                  <a:noFill/>
                </a:ln>
                <a:solidFill>
                  <a:srgbClr val="7030A0"/>
                </a:solidFill>
                <a:effectLst/>
                <a:uLnTx/>
                <a:uFillTx/>
                <a:latin typeface="Comic Sans MS" panose="030F0702030302020204" pitchFamily="66" charset="0"/>
                <a:ea typeface="+mn-ea"/>
                <a:cs typeface="+mn-cs"/>
                <a:hlinkClick r:id="rId2"/>
              </a:rPr>
              <a:t>https://www.youtube.com/watch?v=HtQcnZ2JWsY</a:t>
            </a:r>
            <a:endParaRPr kumimoji="0" lang="en-GB" sz="3200" b="1" i="0" u="none" strike="noStrike" kern="1200" cap="none" spc="0" normalizeH="0" baseline="0" noProof="0" dirty="0">
              <a:ln>
                <a:noFill/>
              </a:ln>
              <a:solidFill>
                <a:srgbClr val="7030A0"/>
              </a:solidFill>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200" b="1" i="0" u="none" strike="noStrike" kern="1200" cap="none" spc="0" normalizeH="0" baseline="0" noProof="0" dirty="0">
              <a:ln>
                <a:noFill/>
              </a:ln>
              <a:solidFill>
                <a:srgbClr val="7030A0"/>
              </a:solidFill>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0" i="0" u="none" strike="noStrike" kern="1200" cap="none" spc="0" normalizeH="0" baseline="0" noProof="0" dirty="0">
                <a:ln>
                  <a:noFill/>
                </a:ln>
                <a:solidFill>
                  <a:srgbClr val="7030A0"/>
                </a:solidFill>
                <a:effectLst/>
                <a:uLnTx/>
                <a:uFillTx/>
                <a:latin typeface="Comic Sans MS" panose="030F0702030302020204" pitchFamily="66" charset="0"/>
                <a:ea typeface="+mn-ea"/>
                <a:cs typeface="+mn-cs"/>
              </a:rPr>
              <a:t>What day was it yesterday?  What day will it be in 2 days time?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200" b="0" i="0" u="none" strike="noStrike" kern="1200" cap="none" spc="0" normalizeH="0" baseline="0" noProof="0" dirty="0">
              <a:ln>
                <a:noFill/>
              </a:ln>
              <a:solidFill>
                <a:srgbClr val="7030A0"/>
              </a:solidFill>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0" i="0" u="none" strike="noStrike" kern="1200" cap="none" spc="0" normalizeH="0" baseline="0" noProof="0" dirty="0">
                <a:ln>
                  <a:noFill/>
                </a:ln>
                <a:solidFill>
                  <a:srgbClr val="7030A0"/>
                </a:solidFill>
                <a:effectLst/>
                <a:uLnTx/>
                <a:uFillTx/>
                <a:latin typeface="Comic Sans MS" panose="030F0702030302020204" pitchFamily="66" charset="0"/>
                <a:ea typeface="+mn-ea"/>
                <a:cs typeface="+mn-cs"/>
              </a:rPr>
              <a:t>Now complete page 29 of your workbook</a:t>
            </a:r>
            <a:endParaRPr kumimoji="0" lang="en-GB" sz="3200" b="0" i="0" u="none" strike="noStrike" kern="1200" cap="none" spc="0" normalizeH="0" baseline="0" noProof="0" dirty="0">
              <a:ln>
                <a:noFill/>
              </a:ln>
              <a:solidFill>
                <a:srgbClr val="00B050"/>
              </a:solidFill>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600" b="0" i="0" u="none" strike="noStrike" kern="1200" cap="none" spc="0" normalizeH="0" baseline="0" noProof="0" dirty="0">
              <a:ln>
                <a:noFill/>
              </a:ln>
              <a:solidFill>
                <a:srgbClr val="00B050"/>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27362005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54429" y="185177"/>
            <a:ext cx="12083142" cy="527957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54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Blue group</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Today we are recapping our knowledge of money.</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See what coins you can find around your house.  Talk about the coins with your adult – have you got them all?  Are there any missing?  Put the coins in two groups: worth less than 9p and worth more than 9p.</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How many different combinations of coins can you add together to make 10p? Write as many as you can in your book.</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6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Now complete page 32 of your workbook</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600" b="0" i="0" u="none" strike="noStrike" kern="1200" cap="none" spc="0" normalizeH="0" baseline="0" noProof="0" dirty="0">
              <a:ln>
                <a:noFill/>
              </a:ln>
              <a:solidFill>
                <a:srgbClr val="00B050"/>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4417437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344386" y="438378"/>
            <a:ext cx="96012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0" i="0" u="sng" strike="noStrike" kern="1200" cap="none" spc="0" normalizeH="0" baseline="0" noProof="0" dirty="0">
                <a:ln>
                  <a:noFill/>
                </a:ln>
                <a:solidFill>
                  <a:prstClr val="black"/>
                </a:solidFill>
                <a:effectLst/>
                <a:uLnTx/>
                <a:uFillTx/>
                <a:latin typeface="Comic Sans MS" panose="030F0702030302020204" pitchFamily="66" charset="0"/>
                <a:ea typeface="+mj-ea"/>
                <a:cs typeface="+mj-cs"/>
              </a:rPr>
              <a:t>WALT: count in tenths.</a:t>
            </a:r>
          </a:p>
        </p:txBody>
      </p:sp>
      <p:sp>
        <p:nvSpPr>
          <p:cNvPr id="5" name="Subtitle 2"/>
          <p:cNvSpPr txBox="1">
            <a:spLocks/>
          </p:cNvSpPr>
          <p:nvPr/>
        </p:nvSpPr>
        <p:spPr>
          <a:xfrm>
            <a:off x="1572986" y="2825978"/>
            <a:ext cx="9144000" cy="264273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We are going to learn about fractions over the next few weeks.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Look at the yellow pages to help you, then complete the work</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for your group.</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Green group – green background</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Orange group – orange background</a:t>
            </a:r>
          </a:p>
        </p:txBody>
      </p:sp>
    </p:spTree>
    <p:extLst>
      <p:ext uri="{BB962C8B-B14F-4D97-AF65-F5344CB8AC3E}">
        <p14:creationId xmlns:p14="http://schemas.microsoft.com/office/powerpoint/2010/main" val="12613427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ED8BC2A-3E09-4EA5-B051-4F9DF6B1680D}"/>
              </a:ext>
            </a:extLst>
          </p:cNvPr>
          <p:cNvSpPr txBox="1"/>
          <p:nvPr/>
        </p:nvSpPr>
        <p:spPr>
          <a:xfrm>
            <a:off x="125834" y="58723"/>
            <a:ext cx="260058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Wednesday’s answers:</a:t>
            </a:r>
          </a:p>
        </p:txBody>
      </p:sp>
      <p:pic>
        <p:nvPicPr>
          <p:cNvPr id="10" name="Picture 9">
            <a:extLst>
              <a:ext uri="{FF2B5EF4-FFF2-40B4-BE49-F238E27FC236}">
                <a16:creationId xmlns:a16="http://schemas.microsoft.com/office/drawing/2014/main" id="{128346CE-4B97-46DA-B1D9-B30D0DA1AA49}"/>
              </a:ext>
            </a:extLst>
          </p:cNvPr>
          <p:cNvPicPr>
            <a:picLocks noChangeAspect="1"/>
          </p:cNvPicPr>
          <p:nvPr/>
        </p:nvPicPr>
        <p:blipFill>
          <a:blip r:embed="rId2"/>
          <a:stretch>
            <a:fillRect/>
          </a:stretch>
        </p:blipFill>
        <p:spPr>
          <a:xfrm>
            <a:off x="411767" y="615735"/>
            <a:ext cx="3942119" cy="2608369"/>
          </a:xfrm>
          <a:prstGeom prst="rect">
            <a:avLst/>
          </a:prstGeom>
        </p:spPr>
      </p:pic>
      <p:pic>
        <p:nvPicPr>
          <p:cNvPr id="6" name="Picture 5">
            <a:extLst>
              <a:ext uri="{FF2B5EF4-FFF2-40B4-BE49-F238E27FC236}">
                <a16:creationId xmlns:a16="http://schemas.microsoft.com/office/drawing/2014/main" id="{6AE920B3-26C6-4E12-BA15-B8289B83EFC5}"/>
              </a:ext>
            </a:extLst>
          </p:cNvPr>
          <p:cNvPicPr>
            <a:picLocks noChangeAspect="1"/>
          </p:cNvPicPr>
          <p:nvPr/>
        </p:nvPicPr>
        <p:blipFill>
          <a:blip r:embed="rId3"/>
          <a:stretch>
            <a:fillRect/>
          </a:stretch>
        </p:blipFill>
        <p:spPr>
          <a:xfrm>
            <a:off x="411767" y="3429001"/>
            <a:ext cx="5361179" cy="2608370"/>
          </a:xfrm>
          <a:prstGeom prst="rect">
            <a:avLst/>
          </a:prstGeom>
        </p:spPr>
      </p:pic>
      <p:pic>
        <p:nvPicPr>
          <p:cNvPr id="7" name="Picture 6">
            <a:extLst>
              <a:ext uri="{FF2B5EF4-FFF2-40B4-BE49-F238E27FC236}">
                <a16:creationId xmlns:a16="http://schemas.microsoft.com/office/drawing/2014/main" id="{7604BFB4-6711-4C57-9AC0-173A88C3EC09}"/>
              </a:ext>
            </a:extLst>
          </p:cNvPr>
          <p:cNvPicPr>
            <a:picLocks noChangeAspect="1"/>
          </p:cNvPicPr>
          <p:nvPr/>
        </p:nvPicPr>
        <p:blipFill>
          <a:blip r:embed="rId4"/>
          <a:stretch>
            <a:fillRect/>
          </a:stretch>
        </p:blipFill>
        <p:spPr>
          <a:xfrm>
            <a:off x="6032032" y="4066519"/>
            <a:ext cx="4171429" cy="1333333"/>
          </a:xfrm>
          <a:prstGeom prst="rect">
            <a:avLst/>
          </a:prstGeom>
        </p:spPr>
      </p:pic>
      <p:pic>
        <p:nvPicPr>
          <p:cNvPr id="8" name="Picture 7">
            <a:extLst>
              <a:ext uri="{FF2B5EF4-FFF2-40B4-BE49-F238E27FC236}">
                <a16:creationId xmlns:a16="http://schemas.microsoft.com/office/drawing/2014/main" id="{EB7EA59E-C2FD-40AB-AC39-2B595BCF8A81}"/>
              </a:ext>
            </a:extLst>
          </p:cNvPr>
          <p:cNvPicPr>
            <a:picLocks noChangeAspect="1"/>
          </p:cNvPicPr>
          <p:nvPr/>
        </p:nvPicPr>
        <p:blipFill>
          <a:blip r:embed="rId5"/>
          <a:stretch>
            <a:fillRect/>
          </a:stretch>
        </p:blipFill>
        <p:spPr>
          <a:xfrm>
            <a:off x="4652072" y="1719919"/>
            <a:ext cx="1847619" cy="400000"/>
          </a:xfrm>
          <a:prstGeom prst="rect">
            <a:avLst/>
          </a:prstGeom>
        </p:spPr>
      </p:pic>
    </p:spTree>
    <p:extLst>
      <p:ext uri="{BB962C8B-B14F-4D97-AF65-F5344CB8AC3E}">
        <p14:creationId xmlns:p14="http://schemas.microsoft.com/office/powerpoint/2010/main" val="30427522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ED8BC2A-3E09-4EA5-B051-4F9DF6B1680D}"/>
              </a:ext>
            </a:extLst>
          </p:cNvPr>
          <p:cNvSpPr txBox="1"/>
          <p:nvPr/>
        </p:nvSpPr>
        <p:spPr>
          <a:xfrm>
            <a:off x="125834" y="58723"/>
            <a:ext cx="260058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Wednesday’s answers:</a:t>
            </a:r>
          </a:p>
        </p:txBody>
      </p:sp>
      <p:pic>
        <p:nvPicPr>
          <p:cNvPr id="2" name="Picture 1">
            <a:extLst>
              <a:ext uri="{FF2B5EF4-FFF2-40B4-BE49-F238E27FC236}">
                <a16:creationId xmlns:a16="http://schemas.microsoft.com/office/drawing/2014/main" id="{24229EB2-E8B9-4576-92A2-E6545A12524F}"/>
              </a:ext>
            </a:extLst>
          </p:cNvPr>
          <p:cNvPicPr>
            <a:picLocks noChangeAspect="1"/>
          </p:cNvPicPr>
          <p:nvPr/>
        </p:nvPicPr>
        <p:blipFill>
          <a:blip r:embed="rId2"/>
          <a:stretch>
            <a:fillRect/>
          </a:stretch>
        </p:blipFill>
        <p:spPr>
          <a:xfrm>
            <a:off x="3934095" y="4863474"/>
            <a:ext cx="4323809" cy="704762"/>
          </a:xfrm>
          <a:prstGeom prst="rect">
            <a:avLst/>
          </a:prstGeom>
        </p:spPr>
      </p:pic>
      <p:pic>
        <p:nvPicPr>
          <p:cNvPr id="6" name="Picture 5">
            <a:extLst>
              <a:ext uri="{FF2B5EF4-FFF2-40B4-BE49-F238E27FC236}">
                <a16:creationId xmlns:a16="http://schemas.microsoft.com/office/drawing/2014/main" id="{851C26F8-F183-4380-977C-8AD9DA236F33}"/>
              </a:ext>
            </a:extLst>
          </p:cNvPr>
          <p:cNvPicPr>
            <a:picLocks noChangeAspect="1"/>
          </p:cNvPicPr>
          <p:nvPr/>
        </p:nvPicPr>
        <p:blipFill>
          <a:blip r:embed="rId3"/>
          <a:stretch>
            <a:fillRect/>
          </a:stretch>
        </p:blipFill>
        <p:spPr>
          <a:xfrm>
            <a:off x="2865848" y="478436"/>
            <a:ext cx="6342857" cy="4152381"/>
          </a:xfrm>
          <a:prstGeom prst="rect">
            <a:avLst/>
          </a:prstGeom>
        </p:spPr>
      </p:pic>
    </p:spTree>
    <p:extLst>
      <p:ext uri="{BB962C8B-B14F-4D97-AF65-F5344CB8AC3E}">
        <p14:creationId xmlns:p14="http://schemas.microsoft.com/office/powerpoint/2010/main" val="15881244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9933"/>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30CBAB1-1D89-451E-8400-310055033EB3}"/>
              </a:ext>
            </a:extLst>
          </p:cNvPr>
          <p:cNvSpPr txBox="1"/>
          <p:nvPr/>
        </p:nvSpPr>
        <p:spPr>
          <a:xfrm>
            <a:off x="125834" y="58723"/>
            <a:ext cx="260058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Wednesday’s answers:</a:t>
            </a:r>
          </a:p>
        </p:txBody>
      </p:sp>
      <p:pic>
        <p:nvPicPr>
          <p:cNvPr id="2" name="Picture 1">
            <a:extLst>
              <a:ext uri="{FF2B5EF4-FFF2-40B4-BE49-F238E27FC236}">
                <a16:creationId xmlns:a16="http://schemas.microsoft.com/office/drawing/2014/main" id="{4B07641D-822C-4EC8-A2F7-BD2BCA2CB7FA}"/>
              </a:ext>
            </a:extLst>
          </p:cNvPr>
          <p:cNvPicPr>
            <a:picLocks noChangeAspect="1"/>
          </p:cNvPicPr>
          <p:nvPr/>
        </p:nvPicPr>
        <p:blipFill>
          <a:blip r:embed="rId2"/>
          <a:stretch>
            <a:fillRect/>
          </a:stretch>
        </p:blipFill>
        <p:spPr>
          <a:xfrm>
            <a:off x="6847788" y="696286"/>
            <a:ext cx="4529567" cy="5314426"/>
          </a:xfrm>
          <a:prstGeom prst="rect">
            <a:avLst/>
          </a:prstGeom>
        </p:spPr>
      </p:pic>
      <p:pic>
        <p:nvPicPr>
          <p:cNvPr id="12" name="Picture 11">
            <a:extLst>
              <a:ext uri="{FF2B5EF4-FFF2-40B4-BE49-F238E27FC236}">
                <a16:creationId xmlns:a16="http://schemas.microsoft.com/office/drawing/2014/main" id="{21DF202D-D969-4071-A9E7-61D13A0B585C}"/>
              </a:ext>
            </a:extLst>
          </p:cNvPr>
          <p:cNvPicPr>
            <a:picLocks noChangeAspect="1"/>
          </p:cNvPicPr>
          <p:nvPr/>
        </p:nvPicPr>
        <p:blipFill>
          <a:blip r:embed="rId3"/>
          <a:stretch>
            <a:fillRect/>
          </a:stretch>
        </p:blipFill>
        <p:spPr>
          <a:xfrm>
            <a:off x="522181" y="696286"/>
            <a:ext cx="5761905" cy="3371429"/>
          </a:xfrm>
          <a:prstGeom prst="rect">
            <a:avLst/>
          </a:prstGeom>
        </p:spPr>
      </p:pic>
      <p:pic>
        <p:nvPicPr>
          <p:cNvPr id="3" name="Picture 2">
            <a:extLst>
              <a:ext uri="{FF2B5EF4-FFF2-40B4-BE49-F238E27FC236}">
                <a16:creationId xmlns:a16="http://schemas.microsoft.com/office/drawing/2014/main" id="{430C2FE1-8E9E-43D5-8E46-14306E3174BF}"/>
              </a:ext>
            </a:extLst>
          </p:cNvPr>
          <p:cNvPicPr>
            <a:picLocks noChangeAspect="1"/>
          </p:cNvPicPr>
          <p:nvPr/>
        </p:nvPicPr>
        <p:blipFill>
          <a:blip r:embed="rId4"/>
          <a:stretch>
            <a:fillRect/>
          </a:stretch>
        </p:blipFill>
        <p:spPr>
          <a:xfrm>
            <a:off x="426942" y="4186235"/>
            <a:ext cx="5952381" cy="666667"/>
          </a:xfrm>
          <a:prstGeom prst="rect">
            <a:avLst/>
          </a:prstGeom>
        </p:spPr>
      </p:pic>
    </p:spTree>
    <p:extLst>
      <p:ext uri="{BB962C8B-B14F-4D97-AF65-F5344CB8AC3E}">
        <p14:creationId xmlns:p14="http://schemas.microsoft.com/office/powerpoint/2010/main" val="14967828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9933"/>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7F4D567-C016-4197-875F-B34B3F9FF0B3}"/>
              </a:ext>
            </a:extLst>
          </p:cNvPr>
          <p:cNvSpPr txBox="1"/>
          <p:nvPr/>
        </p:nvSpPr>
        <p:spPr>
          <a:xfrm>
            <a:off x="327170" y="209724"/>
            <a:ext cx="260058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Wednesday’s answers:</a:t>
            </a:r>
          </a:p>
        </p:txBody>
      </p:sp>
      <p:pic>
        <p:nvPicPr>
          <p:cNvPr id="4" name="Picture 3">
            <a:extLst>
              <a:ext uri="{FF2B5EF4-FFF2-40B4-BE49-F238E27FC236}">
                <a16:creationId xmlns:a16="http://schemas.microsoft.com/office/drawing/2014/main" id="{D6A3FD23-33D8-4A72-AC3A-E438A923F70F}"/>
              </a:ext>
            </a:extLst>
          </p:cNvPr>
          <p:cNvPicPr>
            <a:picLocks noChangeAspect="1"/>
          </p:cNvPicPr>
          <p:nvPr/>
        </p:nvPicPr>
        <p:blipFill>
          <a:blip r:embed="rId2"/>
          <a:stretch>
            <a:fillRect/>
          </a:stretch>
        </p:blipFill>
        <p:spPr>
          <a:xfrm>
            <a:off x="327170" y="1048048"/>
            <a:ext cx="5410900" cy="1627828"/>
          </a:xfrm>
          <a:prstGeom prst="rect">
            <a:avLst/>
          </a:prstGeom>
        </p:spPr>
      </p:pic>
      <p:pic>
        <p:nvPicPr>
          <p:cNvPr id="2" name="Picture 1">
            <a:extLst>
              <a:ext uri="{FF2B5EF4-FFF2-40B4-BE49-F238E27FC236}">
                <a16:creationId xmlns:a16="http://schemas.microsoft.com/office/drawing/2014/main" id="{6685652F-8C1E-43AC-B19B-88CAE8A7F009}"/>
              </a:ext>
            </a:extLst>
          </p:cNvPr>
          <p:cNvPicPr>
            <a:picLocks noChangeAspect="1"/>
          </p:cNvPicPr>
          <p:nvPr/>
        </p:nvPicPr>
        <p:blipFill>
          <a:blip r:embed="rId3"/>
          <a:stretch>
            <a:fillRect/>
          </a:stretch>
        </p:blipFill>
        <p:spPr>
          <a:xfrm>
            <a:off x="360726" y="2901585"/>
            <a:ext cx="5590476" cy="685714"/>
          </a:xfrm>
          <a:prstGeom prst="rect">
            <a:avLst/>
          </a:prstGeom>
        </p:spPr>
      </p:pic>
    </p:spTree>
    <p:extLst>
      <p:ext uri="{BB962C8B-B14F-4D97-AF65-F5344CB8AC3E}">
        <p14:creationId xmlns:p14="http://schemas.microsoft.com/office/powerpoint/2010/main" val="24202537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210550" y="0"/>
            <a:ext cx="9601200" cy="11974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0" i="0" u="sng" strike="noStrike" kern="1200" cap="none" spc="0" normalizeH="0" baseline="0" noProof="0" dirty="0">
                <a:ln>
                  <a:noFill/>
                </a:ln>
                <a:solidFill>
                  <a:prstClr val="black"/>
                </a:solidFill>
                <a:effectLst/>
                <a:uLnTx/>
                <a:uFillTx/>
                <a:latin typeface="Comic Sans MS" panose="030F0702030302020204" pitchFamily="66" charset="0"/>
                <a:ea typeface="+mj-ea"/>
                <a:cs typeface="+mj-cs"/>
              </a:rPr>
              <a:t>Green and orange warm-up</a:t>
            </a:r>
          </a:p>
        </p:txBody>
      </p:sp>
      <p:pic>
        <p:nvPicPr>
          <p:cNvPr id="3" name="Picture 2">
            <a:extLst>
              <a:ext uri="{FF2B5EF4-FFF2-40B4-BE49-F238E27FC236}">
                <a16:creationId xmlns:a16="http://schemas.microsoft.com/office/drawing/2014/main" id="{D13369C6-D85F-4F42-B148-2A52DE344B5C}"/>
              </a:ext>
            </a:extLst>
          </p:cNvPr>
          <p:cNvPicPr>
            <a:picLocks noChangeAspect="1"/>
          </p:cNvPicPr>
          <p:nvPr/>
        </p:nvPicPr>
        <p:blipFill>
          <a:blip r:embed="rId2"/>
          <a:stretch>
            <a:fillRect/>
          </a:stretch>
        </p:blipFill>
        <p:spPr>
          <a:xfrm>
            <a:off x="2329414" y="1386155"/>
            <a:ext cx="7208868" cy="4498722"/>
          </a:xfrm>
          <a:prstGeom prst="rect">
            <a:avLst/>
          </a:prstGeom>
        </p:spPr>
      </p:pic>
    </p:spTree>
    <p:extLst>
      <p:ext uri="{BB962C8B-B14F-4D97-AF65-F5344CB8AC3E}">
        <p14:creationId xmlns:p14="http://schemas.microsoft.com/office/powerpoint/2010/main" val="14091502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aths day 5 video 1">
            <a:hlinkClick r:id="" action="ppaction://media"/>
            <a:extLst>
              <a:ext uri="{FF2B5EF4-FFF2-40B4-BE49-F238E27FC236}">
                <a16:creationId xmlns:a16="http://schemas.microsoft.com/office/drawing/2014/main" id="{B0C55EF4-C232-49D0-B861-2ADB244723F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7112" r="16699"/>
          <a:stretch/>
        </p:blipFill>
        <p:spPr>
          <a:xfrm>
            <a:off x="2290438" y="257945"/>
            <a:ext cx="8069802" cy="6146800"/>
          </a:xfrm>
          <a:prstGeom prst="rect">
            <a:avLst/>
          </a:prstGeom>
        </p:spPr>
      </p:pic>
      <p:sp>
        <p:nvSpPr>
          <p:cNvPr id="4" name="Rectangle 3">
            <a:extLst>
              <a:ext uri="{FF2B5EF4-FFF2-40B4-BE49-F238E27FC236}">
                <a16:creationId xmlns:a16="http://schemas.microsoft.com/office/drawing/2014/main" id="{1D52E164-D2F2-4A20-8AF9-8C6BC81BC497}"/>
              </a:ext>
            </a:extLst>
          </p:cNvPr>
          <p:cNvSpPr/>
          <p:nvPr/>
        </p:nvSpPr>
        <p:spPr>
          <a:xfrm>
            <a:off x="72501" y="6415389"/>
            <a:ext cx="11833934" cy="36933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dirty="0">
                <a:solidFill>
                  <a:srgbClr val="FF0000"/>
                </a:solidFill>
                <a:latin typeface="Comic Sans MS" panose="030F0702030302020204" pitchFamily="66" charset="0"/>
                <a:hlinkClick r:id="rId5">
                  <a:extLst>
                    <a:ext uri="{A12FA001-AC4F-418D-AE19-62706E023703}">
                      <ahyp:hlinkClr xmlns:ahyp="http://schemas.microsoft.com/office/drawing/2018/hyperlinkcolor" val="tx"/>
                    </a:ext>
                  </a:extLst>
                </a:hlinkClick>
              </a:rPr>
              <a:t>If the video doesn't play - click this link, go to week 1 and then lesson 4 – count in tenths</a:t>
            </a:r>
            <a:endParaRPr lang="en-GB"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2017807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8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ths day 5 video 2">
            <a:hlinkClick r:id="" action="ppaction://media"/>
            <a:extLst>
              <a:ext uri="{FF2B5EF4-FFF2-40B4-BE49-F238E27FC236}">
                <a16:creationId xmlns:a16="http://schemas.microsoft.com/office/drawing/2014/main" id="{CEB40759-2549-404E-B29A-F5286D29D45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6966" r="16554"/>
          <a:stretch/>
        </p:blipFill>
        <p:spPr>
          <a:xfrm>
            <a:off x="2201661" y="231312"/>
            <a:ext cx="8105313" cy="6146800"/>
          </a:xfrm>
          <a:prstGeom prst="rect">
            <a:avLst/>
          </a:prstGeom>
        </p:spPr>
      </p:pic>
      <p:sp>
        <p:nvSpPr>
          <p:cNvPr id="3" name="Rectangle 2">
            <a:extLst>
              <a:ext uri="{FF2B5EF4-FFF2-40B4-BE49-F238E27FC236}">
                <a16:creationId xmlns:a16="http://schemas.microsoft.com/office/drawing/2014/main" id="{370E8F73-19F1-4D12-83E7-42DC55995FF2}"/>
              </a:ext>
            </a:extLst>
          </p:cNvPr>
          <p:cNvSpPr/>
          <p:nvPr/>
        </p:nvSpPr>
        <p:spPr>
          <a:xfrm>
            <a:off x="0" y="6378112"/>
            <a:ext cx="12192000" cy="369332"/>
          </a:xfrm>
          <a:prstGeom prst="rect">
            <a:avLst/>
          </a:prstGeom>
        </p:spPr>
        <p:txBody>
          <a:bodyPr wrap="square">
            <a:spAutoFit/>
          </a:bodyPr>
          <a:lstStyle/>
          <a:p>
            <a:pPr algn="ctr"/>
            <a:r>
              <a:rPr lang="en-GB" dirty="0">
                <a:solidFill>
                  <a:srgbClr val="FF0000"/>
                </a:solidFill>
                <a:latin typeface="Comic Sans MS" panose="030F0702030302020204" pitchFamily="66" charset="0"/>
                <a:hlinkClick r:id="rId5">
                  <a:extLst>
                    <a:ext uri="{A12FA001-AC4F-418D-AE19-62706E023703}">
                      <ahyp:hlinkClr xmlns:ahyp="http://schemas.microsoft.com/office/drawing/2018/hyperlinkcolor" val="tx"/>
                    </a:ext>
                  </a:extLst>
                </a:hlinkClick>
              </a:rPr>
              <a:t>If the video doesn't play - click this link, go to week 1 and then lesson 4 – count in tenths</a:t>
            </a:r>
            <a:endParaRPr lang="en-GB"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435079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45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9DAFF"/>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20C51E9-17A6-574C-83F2-CED364064547}"/>
              </a:ext>
            </a:extLst>
          </p:cNvPr>
          <p:cNvSpPr txBox="1"/>
          <p:nvPr/>
        </p:nvSpPr>
        <p:spPr>
          <a:xfrm>
            <a:off x="5605671" y="50248"/>
            <a:ext cx="6586330" cy="67403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7030A0"/>
                </a:solidFill>
                <a:effectLst/>
                <a:uLnTx/>
                <a:uFillTx/>
                <a:latin typeface="Comic Sans MS" panose="030F0902030302020204" pitchFamily="66" charset="0"/>
                <a:ea typeface="+mn-ea"/>
                <a:cs typeface="+mn-cs"/>
              </a:rPr>
              <a:t>Purple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7030A0"/>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7030A0"/>
                </a:solidFill>
                <a:effectLst/>
                <a:uLnTx/>
                <a:uFillTx/>
                <a:latin typeface="Comic Sans MS" panose="030F0902030302020204" pitchFamily="66" charset="0"/>
                <a:ea typeface="+mn-ea"/>
                <a:cs typeface="+mn-cs"/>
              </a:rPr>
              <a:t>Perfect picture!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7030A0"/>
                </a:solidFill>
                <a:effectLst/>
                <a:uLnTx/>
                <a:uFillTx/>
                <a:latin typeface="Comic Sans MS" panose="030F0902030302020204" pitchFamily="66" charset="0"/>
                <a:ea typeface="+mn-ea"/>
                <a:cs typeface="+mn-cs"/>
              </a:rPr>
              <a:t>Can you draw what the person in the picture has said ‘thank you’ for?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7030A0"/>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7030A0"/>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7030A0"/>
                </a:solidFill>
                <a:effectLst/>
                <a:uLnTx/>
                <a:uFillTx/>
                <a:latin typeface="Comic Sans MS" panose="030F0902030302020204" pitchFamily="66" charset="0"/>
                <a:ea typeface="+mn-ea"/>
                <a:cs typeface="+mn-cs"/>
              </a:rPr>
              <a:t>Sentence challenge!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7030A0"/>
                </a:solidFill>
                <a:effectLst/>
                <a:uLnTx/>
                <a:uFillTx/>
                <a:latin typeface="Comic Sans MS" panose="030F0902030302020204" pitchFamily="66" charset="0"/>
                <a:ea typeface="+mn-ea"/>
                <a:cs typeface="+mn-cs"/>
              </a:rPr>
              <a:t>Can you describe the act of kindness that resulted in someone writing this ‘thank you’ message?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7030A0"/>
                </a:solidFill>
                <a:effectLst/>
                <a:uLnTx/>
                <a:uFillTx/>
                <a:latin typeface="Comic Sans MS" panose="030F0902030302020204" pitchFamily="66" charset="0"/>
                <a:ea typeface="+mn-ea"/>
                <a:cs typeface="+mn-cs"/>
              </a:rPr>
              <a:t>Can you focus on using good descriptions of nouns you use, including the feelings involved with the kind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7030A0"/>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7030A0"/>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7030A0"/>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7030A0"/>
              </a:solidFill>
              <a:effectLst/>
              <a:uLnTx/>
              <a:uFillTx/>
              <a:latin typeface="Comic Sans MS" panose="030F0902030302020204" pitchFamily="66" charset="0"/>
              <a:ea typeface="+mn-ea"/>
              <a:cs typeface="+mn-cs"/>
            </a:endParaRPr>
          </a:p>
        </p:txBody>
      </p:sp>
      <p:pic>
        <p:nvPicPr>
          <p:cNvPr id="2" name="Picture 1">
            <a:extLst>
              <a:ext uri="{FF2B5EF4-FFF2-40B4-BE49-F238E27FC236}">
                <a16:creationId xmlns:a16="http://schemas.microsoft.com/office/drawing/2014/main" id="{88431756-7A32-9E4A-84FC-AA427714C19C}"/>
              </a:ext>
            </a:extLst>
          </p:cNvPr>
          <p:cNvPicPr>
            <a:picLocks noChangeAspect="1"/>
          </p:cNvPicPr>
          <p:nvPr/>
        </p:nvPicPr>
        <p:blipFill>
          <a:blip r:embed="rId2"/>
          <a:stretch>
            <a:fillRect/>
          </a:stretch>
        </p:blipFill>
        <p:spPr>
          <a:xfrm>
            <a:off x="525671" y="701212"/>
            <a:ext cx="4097129" cy="4097129"/>
          </a:xfrm>
          <a:prstGeom prst="rect">
            <a:avLst/>
          </a:prstGeom>
        </p:spPr>
      </p:pic>
    </p:spTree>
    <p:extLst>
      <p:ext uri="{BB962C8B-B14F-4D97-AF65-F5344CB8AC3E}">
        <p14:creationId xmlns:p14="http://schemas.microsoft.com/office/powerpoint/2010/main" val="31693758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BD300C-2558-4CB5-B27E-1582BFDE4F47}"/>
              </a:ext>
            </a:extLst>
          </p:cNvPr>
          <p:cNvPicPr>
            <a:picLocks noChangeAspect="1"/>
          </p:cNvPicPr>
          <p:nvPr/>
        </p:nvPicPr>
        <p:blipFill rotWithShape="1">
          <a:blip r:embed="rId2"/>
          <a:srcRect b="14862"/>
          <a:stretch/>
        </p:blipFill>
        <p:spPr>
          <a:xfrm>
            <a:off x="2917672" y="0"/>
            <a:ext cx="6356656" cy="5838738"/>
          </a:xfrm>
          <a:prstGeom prst="rect">
            <a:avLst/>
          </a:prstGeom>
        </p:spPr>
      </p:pic>
      <p:sp>
        <p:nvSpPr>
          <p:cNvPr id="3" name="Subtitle 2">
            <a:extLst>
              <a:ext uri="{FF2B5EF4-FFF2-40B4-BE49-F238E27FC236}">
                <a16:creationId xmlns:a16="http://schemas.microsoft.com/office/drawing/2014/main" id="{2EDB3338-D93F-4F1B-AEF1-35CB101C32E5}"/>
              </a:ext>
            </a:extLst>
          </p:cNvPr>
          <p:cNvSpPr txBox="1">
            <a:spLocks/>
          </p:cNvSpPr>
          <p:nvPr/>
        </p:nvSpPr>
        <p:spPr>
          <a:xfrm>
            <a:off x="2917672" y="5890612"/>
            <a:ext cx="9144000" cy="19347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How much apple will each child get?</a:t>
            </a:r>
          </a:p>
        </p:txBody>
      </p:sp>
    </p:spTree>
    <p:extLst>
      <p:ext uri="{BB962C8B-B14F-4D97-AF65-F5344CB8AC3E}">
        <p14:creationId xmlns:p14="http://schemas.microsoft.com/office/powerpoint/2010/main" val="25807725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0E60769-1550-4C35-B22C-22C4649FC783}"/>
              </a:ext>
            </a:extLst>
          </p:cNvPr>
          <p:cNvSpPr/>
          <p:nvPr/>
        </p:nvSpPr>
        <p:spPr>
          <a:xfrm>
            <a:off x="164491" y="95095"/>
            <a:ext cx="148630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The answer:</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5BE284D8-5505-440F-9F60-B7E53F0F12D3}"/>
              </a:ext>
            </a:extLst>
          </p:cNvPr>
          <p:cNvPicPr>
            <a:picLocks noChangeAspect="1"/>
          </p:cNvPicPr>
          <p:nvPr/>
        </p:nvPicPr>
        <p:blipFill>
          <a:blip r:embed="rId2"/>
          <a:stretch>
            <a:fillRect/>
          </a:stretch>
        </p:blipFill>
        <p:spPr>
          <a:xfrm>
            <a:off x="3034095" y="852809"/>
            <a:ext cx="6123809" cy="5152381"/>
          </a:xfrm>
          <a:prstGeom prst="rect">
            <a:avLst/>
          </a:prstGeom>
        </p:spPr>
      </p:pic>
    </p:spTree>
    <p:extLst>
      <p:ext uri="{BB962C8B-B14F-4D97-AF65-F5344CB8AC3E}">
        <p14:creationId xmlns:p14="http://schemas.microsoft.com/office/powerpoint/2010/main" val="25606858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BD300C-2558-4CB5-B27E-1582BFDE4F47}"/>
              </a:ext>
            </a:extLst>
          </p:cNvPr>
          <p:cNvPicPr>
            <a:picLocks noChangeAspect="1"/>
          </p:cNvPicPr>
          <p:nvPr/>
        </p:nvPicPr>
        <p:blipFill rotWithShape="1">
          <a:blip r:embed="rId2"/>
          <a:srcRect b="14862"/>
          <a:stretch/>
        </p:blipFill>
        <p:spPr>
          <a:xfrm>
            <a:off x="2917672" y="0"/>
            <a:ext cx="6356656" cy="5838738"/>
          </a:xfrm>
          <a:prstGeom prst="rect">
            <a:avLst/>
          </a:prstGeom>
        </p:spPr>
      </p:pic>
      <p:sp>
        <p:nvSpPr>
          <p:cNvPr id="3" name="Subtitle 2">
            <a:extLst>
              <a:ext uri="{FF2B5EF4-FFF2-40B4-BE49-F238E27FC236}">
                <a16:creationId xmlns:a16="http://schemas.microsoft.com/office/drawing/2014/main" id="{2EDB3338-D93F-4F1B-AEF1-35CB101C32E5}"/>
              </a:ext>
            </a:extLst>
          </p:cNvPr>
          <p:cNvSpPr txBox="1">
            <a:spLocks/>
          </p:cNvSpPr>
          <p:nvPr/>
        </p:nvSpPr>
        <p:spPr>
          <a:xfrm>
            <a:off x="2917672" y="5890612"/>
            <a:ext cx="9144000" cy="19347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How much melon will each child get?</a:t>
            </a:r>
          </a:p>
        </p:txBody>
      </p:sp>
    </p:spTree>
    <p:extLst>
      <p:ext uri="{BB962C8B-B14F-4D97-AF65-F5344CB8AC3E}">
        <p14:creationId xmlns:p14="http://schemas.microsoft.com/office/powerpoint/2010/main" val="25639179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0E60769-1550-4C35-B22C-22C4649FC783}"/>
              </a:ext>
            </a:extLst>
          </p:cNvPr>
          <p:cNvSpPr/>
          <p:nvPr/>
        </p:nvSpPr>
        <p:spPr>
          <a:xfrm>
            <a:off x="164491" y="95095"/>
            <a:ext cx="148630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The answer:</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8AD4745D-5EB3-431B-BCEE-8635D23C4569}"/>
              </a:ext>
            </a:extLst>
          </p:cNvPr>
          <p:cNvPicPr>
            <a:picLocks noChangeAspect="1"/>
          </p:cNvPicPr>
          <p:nvPr/>
        </p:nvPicPr>
        <p:blipFill>
          <a:blip r:embed="rId2"/>
          <a:stretch>
            <a:fillRect/>
          </a:stretch>
        </p:blipFill>
        <p:spPr>
          <a:xfrm>
            <a:off x="2776952" y="2209952"/>
            <a:ext cx="6638095" cy="2438095"/>
          </a:xfrm>
          <a:prstGeom prst="rect">
            <a:avLst/>
          </a:prstGeom>
        </p:spPr>
      </p:pic>
    </p:spTree>
    <p:extLst>
      <p:ext uri="{BB962C8B-B14F-4D97-AF65-F5344CB8AC3E}">
        <p14:creationId xmlns:p14="http://schemas.microsoft.com/office/powerpoint/2010/main" val="32760490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92E242-8661-423C-98F1-352217E7258C}"/>
              </a:ext>
            </a:extLst>
          </p:cNvPr>
          <p:cNvPicPr>
            <a:picLocks noChangeAspect="1"/>
          </p:cNvPicPr>
          <p:nvPr/>
        </p:nvPicPr>
        <p:blipFill>
          <a:blip r:embed="rId2"/>
          <a:stretch>
            <a:fillRect/>
          </a:stretch>
        </p:blipFill>
        <p:spPr>
          <a:xfrm>
            <a:off x="2911995" y="1596421"/>
            <a:ext cx="6248783" cy="3512388"/>
          </a:xfrm>
          <a:prstGeom prst="rect">
            <a:avLst/>
          </a:prstGeom>
        </p:spPr>
      </p:pic>
    </p:spTree>
    <p:extLst>
      <p:ext uri="{BB962C8B-B14F-4D97-AF65-F5344CB8AC3E}">
        <p14:creationId xmlns:p14="http://schemas.microsoft.com/office/powerpoint/2010/main" val="31986049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33CFB3-3467-4432-9C20-4AC6BD0CB33B}"/>
              </a:ext>
            </a:extLst>
          </p:cNvPr>
          <p:cNvPicPr>
            <a:picLocks noChangeAspect="1"/>
          </p:cNvPicPr>
          <p:nvPr/>
        </p:nvPicPr>
        <p:blipFill>
          <a:blip r:embed="rId2"/>
          <a:stretch>
            <a:fillRect/>
          </a:stretch>
        </p:blipFill>
        <p:spPr>
          <a:xfrm>
            <a:off x="3843619" y="1538524"/>
            <a:ext cx="4504762" cy="3780952"/>
          </a:xfrm>
          <a:prstGeom prst="rect">
            <a:avLst/>
          </a:prstGeom>
        </p:spPr>
      </p:pic>
    </p:spTree>
    <p:extLst>
      <p:ext uri="{BB962C8B-B14F-4D97-AF65-F5344CB8AC3E}">
        <p14:creationId xmlns:p14="http://schemas.microsoft.com/office/powerpoint/2010/main" val="29747243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1FACF9-2BA4-42B4-A038-CD0B662830B9}"/>
              </a:ext>
            </a:extLst>
          </p:cNvPr>
          <p:cNvPicPr>
            <a:picLocks noChangeAspect="1"/>
          </p:cNvPicPr>
          <p:nvPr/>
        </p:nvPicPr>
        <p:blipFill>
          <a:blip r:embed="rId2"/>
          <a:stretch>
            <a:fillRect/>
          </a:stretch>
        </p:blipFill>
        <p:spPr>
          <a:xfrm>
            <a:off x="3138325" y="1619936"/>
            <a:ext cx="5915350" cy="3618127"/>
          </a:xfrm>
          <a:prstGeom prst="rect">
            <a:avLst/>
          </a:prstGeom>
        </p:spPr>
      </p:pic>
    </p:spTree>
    <p:extLst>
      <p:ext uri="{BB962C8B-B14F-4D97-AF65-F5344CB8AC3E}">
        <p14:creationId xmlns:p14="http://schemas.microsoft.com/office/powerpoint/2010/main" val="16678256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993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A1AA0F-D908-46DC-AD3A-2C4E978BD55C}"/>
              </a:ext>
            </a:extLst>
          </p:cNvPr>
          <p:cNvPicPr>
            <a:picLocks noChangeAspect="1"/>
          </p:cNvPicPr>
          <p:nvPr/>
        </p:nvPicPr>
        <p:blipFill>
          <a:blip r:embed="rId2"/>
          <a:stretch>
            <a:fillRect/>
          </a:stretch>
        </p:blipFill>
        <p:spPr>
          <a:xfrm>
            <a:off x="3772190" y="1662333"/>
            <a:ext cx="4647619" cy="3533333"/>
          </a:xfrm>
          <a:prstGeom prst="rect">
            <a:avLst/>
          </a:prstGeom>
        </p:spPr>
      </p:pic>
    </p:spTree>
    <p:extLst>
      <p:ext uri="{BB962C8B-B14F-4D97-AF65-F5344CB8AC3E}">
        <p14:creationId xmlns:p14="http://schemas.microsoft.com/office/powerpoint/2010/main" val="19764621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993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B3BF94-6919-45D1-A6A5-15AD097DA992}"/>
              </a:ext>
            </a:extLst>
          </p:cNvPr>
          <p:cNvPicPr>
            <a:picLocks noChangeAspect="1"/>
          </p:cNvPicPr>
          <p:nvPr/>
        </p:nvPicPr>
        <p:blipFill>
          <a:blip r:embed="rId2"/>
          <a:stretch>
            <a:fillRect/>
          </a:stretch>
        </p:blipFill>
        <p:spPr>
          <a:xfrm>
            <a:off x="3674035" y="1389126"/>
            <a:ext cx="4843929" cy="4079747"/>
          </a:xfrm>
          <a:prstGeom prst="rect">
            <a:avLst/>
          </a:prstGeom>
        </p:spPr>
      </p:pic>
    </p:spTree>
    <p:extLst>
      <p:ext uri="{BB962C8B-B14F-4D97-AF65-F5344CB8AC3E}">
        <p14:creationId xmlns:p14="http://schemas.microsoft.com/office/powerpoint/2010/main" val="23082193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993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A2AD98-FA84-4D39-91EA-DB4E1D328D13}"/>
              </a:ext>
            </a:extLst>
          </p:cNvPr>
          <p:cNvPicPr>
            <a:picLocks noChangeAspect="1"/>
          </p:cNvPicPr>
          <p:nvPr/>
        </p:nvPicPr>
        <p:blipFill>
          <a:blip r:embed="rId2"/>
          <a:stretch>
            <a:fillRect/>
          </a:stretch>
        </p:blipFill>
        <p:spPr>
          <a:xfrm>
            <a:off x="3512375" y="877590"/>
            <a:ext cx="5167249" cy="5102820"/>
          </a:xfrm>
          <a:prstGeom prst="rect">
            <a:avLst/>
          </a:prstGeom>
        </p:spPr>
      </p:pic>
    </p:spTree>
    <p:extLst>
      <p:ext uri="{BB962C8B-B14F-4D97-AF65-F5344CB8AC3E}">
        <p14:creationId xmlns:p14="http://schemas.microsoft.com/office/powerpoint/2010/main" val="38378910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20C51E9-17A6-574C-83F2-CED364064547}"/>
              </a:ext>
            </a:extLst>
          </p:cNvPr>
          <p:cNvSpPr txBox="1"/>
          <p:nvPr/>
        </p:nvSpPr>
        <p:spPr>
          <a:xfrm>
            <a:off x="5297558" y="408057"/>
            <a:ext cx="6586330" cy="784830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70C0"/>
                </a:solidFill>
                <a:effectLst/>
                <a:uLnTx/>
                <a:uFillTx/>
                <a:latin typeface="Comic Sans MS" panose="030F0902030302020204" pitchFamily="66" charset="0"/>
                <a:ea typeface="+mn-ea"/>
                <a:cs typeface="+mn-cs"/>
              </a:rPr>
              <a:t>Blue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70C0"/>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70C0"/>
                </a:solidFill>
                <a:effectLst/>
                <a:uLnTx/>
                <a:uFillTx/>
                <a:latin typeface="Comic Sans MS" panose="030F0902030302020204" pitchFamily="66" charset="0"/>
                <a:ea typeface="+mn-ea"/>
                <a:cs typeface="+mn-cs"/>
              </a:rPr>
              <a:t>Sentence challenge!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70C0"/>
                </a:solidFill>
                <a:effectLst/>
                <a:uLnTx/>
                <a:uFillTx/>
                <a:latin typeface="Comic Sans MS" panose="030F0902030302020204" pitchFamily="66" charset="0"/>
                <a:ea typeface="+mn-ea"/>
                <a:cs typeface="+mn-cs"/>
              </a:rPr>
              <a:t>Can you describe the act of kindness that resulted in someone writing this ‘thank you’ message?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70C0"/>
                </a:solidFill>
                <a:effectLst/>
                <a:uLnTx/>
                <a:uFillTx/>
                <a:latin typeface="Comic Sans MS" panose="030F0902030302020204" pitchFamily="66" charset="0"/>
                <a:ea typeface="+mn-ea"/>
                <a:cs typeface="+mn-cs"/>
              </a:rPr>
              <a:t>Can you focus on using good descriptions of nouns you use, including the feelings involved with the kind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70C0"/>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70C0"/>
                </a:solidFill>
                <a:effectLst/>
                <a:uLnTx/>
                <a:uFillTx/>
                <a:latin typeface="Comic Sans MS" panose="030F0902030302020204" pitchFamily="66" charset="0"/>
                <a:ea typeface="+mn-ea"/>
                <a:cs typeface="+mn-cs"/>
              </a:rPr>
              <a:t>Sick sentences!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70C0"/>
                </a:solidFill>
                <a:effectLst/>
                <a:uLnTx/>
                <a:uFillTx/>
                <a:latin typeface="Comic Sans MS" panose="030F0902030302020204" pitchFamily="66" charset="0"/>
                <a:ea typeface="+mn-ea"/>
                <a:cs typeface="+mn-cs"/>
              </a:rPr>
              <a:t>These sentences are ‘sick’ and need your help to get better. Can you help?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70C0"/>
                </a:solidFill>
                <a:effectLst/>
                <a:uLnTx/>
                <a:uFillTx/>
                <a:latin typeface="Comic Sans MS" panose="030F0902030302020204" pitchFamily="66" charset="0"/>
                <a:ea typeface="+mn-ea"/>
                <a:cs typeface="+mn-cs"/>
              </a:rPr>
              <a:t>She gave him a present. It was wrapped up. He opened it. He was happy. He said thank you.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70C0"/>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70AD47"/>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7030A0"/>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7030A0"/>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7030A0"/>
              </a:solidFill>
              <a:effectLst/>
              <a:uLnTx/>
              <a:uFillTx/>
              <a:latin typeface="Comic Sans MS" panose="030F0902030302020204" pitchFamily="66" charset="0"/>
              <a:ea typeface="+mn-ea"/>
              <a:cs typeface="+mn-cs"/>
            </a:endParaRPr>
          </a:p>
        </p:txBody>
      </p:sp>
      <p:pic>
        <p:nvPicPr>
          <p:cNvPr id="5" name="Picture 4">
            <a:extLst>
              <a:ext uri="{FF2B5EF4-FFF2-40B4-BE49-F238E27FC236}">
                <a16:creationId xmlns:a16="http://schemas.microsoft.com/office/drawing/2014/main" id="{32AFCBAB-2B9C-BE45-93B8-D3479218ABAE}"/>
              </a:ext>
            </a:extLst>
          </p:cNvPr>
          <p:cNvPicPr>
            <a:picLocks noChangeAspect="1"/>
          </p:cNvPicPr>
          <p:nvPr/>
        </p:nvPicPr>
        <p:blipFill>
          <a:blip r:embed="rId2"/>
          <a:stretch>
            <a:fillRect/>
          </a:stretch>
        </p:blipFill>
        <p:spPr>
          <a:xfrm>
            <a:off x="525671" y="701212"/>
            <a:ext cx="4097129" cy="4097129"/>
          </a:xfrm>
          <a:prstGeom prst="rect">
            <a:avLst/>
          </a:prstGeom>
        </p:spPr>
      </p:pic>
    </p:spTree>
    <p:extLst>
      <p:ext uri="{BB962C8B-B14F-4D97-AF65-F5344CB8AC3E}">
        <p14:creationId xmlns:p14="http://schemas.microsoft.com/office/powerpoint/2010/main" val="8516572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4"/>
        <p:cNvGrpSpPr/>
        <p:nvPr/>
      </p:nvGrpSpPr>
      <p:grpSpPr>
        <a:xfrm>
          <a:off x="0" y="0"/>
          <a:ext cx="0" cy="0"/>
          <a:chOff x="0" y="0"/>
          <a:chExt cx="0" cy="0"/>
        </a:xfrm>
      </p:grpSpPr>
      <p:sp>
        <p:nvSpPr>
          <p:cNvPr id="52" name="Rectangle 51"/>
          <p:cNvSpPr/>
          <p:nvPr/>
        </p:nvSpPr>
        <p:spPr>
          <a:xfrm>
            <a:off x="2870055" y="2683466"/>
            <a:ext cx="6442363" cy="119431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40000" marR="0" lvl="0" indent="0" algn="l" defTabSz="914400" rtl="0" eaLnBrk="1" fontAlgn="auto" latinLnBrk="0" hangingPunct="1">
              <a:lnSpc>
                <a:spcPct val="100000"/>
              </a:lnSpc>
              <a:spcBef>
                <a:spcPts val="0"/>
              </a:spcBef>
              <a:spcAft>
                <a:spcPts val="0"/>
              </a:spcAft>
              <a:buClr>
                <a:srgbClr val="1C1C1C"/>
              </a:buClr>
              <a:buSzPts val="3600"/>
              <a:buFontTx/>
              <a:buNone/>
              <a:tabLst/>
              <a:defRPr/>
            </a:pPr>
            <a:r>
              <a:rPr kumimoji="0" lang="en-GB" sz="1800" b="0" i="0" u="none" strike="noStrike" kern="0" cap="none" spc="0" normalizeH="0" baseline="0" noProof="0" dirty="0">
                <a:ln>
                  <a:noFill/>
                </a:ln>
                <a:solidFill>
                  <a:srgbClr val="1C1C1C">
                    <a:lumMod val="90000"/>
                    <a:lumOff val="10000"/>
                  </a:srgbClr>
                </a:solidFill>
                <a:effectLst/>
                <a:uLnTx/>
                <a:uFillTx/>
                <a:latin typeface="Twinkl" pitchFamily="2" charset="0"/>
                <a:ea typeface="+mn-ea"/>
                <a:cs typeface="+mn-cs"/>
                <a:sym typeface="Arial"/>
              </a:rPr>
              <a:t>Here are some images of people</a:t>
            </a:r>
            <a:br>
              <a:rPr kumimoji="0" lang="en-GB" sz="1800" b="0" i="0" u="none" strike="noStrike" kern="0" cap="none" spc="0" normalizeH="0" baseline="0" noProof="0" dirty="0">
                <a:ln>
                  <a:noFill/>
                </a:ln>
                <a:solidFill>
                  <a:srgbClr val="1C1C1C">
                    <a:lumMod val="90000"/>
                    <a:lumOff val="10000"/>
                  </a:srgbClr>
                </a:solidFill>
                <a:effectLst/>
                <a:uLnTx/>
                <a:uFillTx/>
                <a:latin typeface="Twinkl" pitchFamily="2" charset="0"/>
                <a:ea typeface="+mn-ea"/>
                <a:cs typeface="+mn-cs"/>
                <a:sym typeface="Arial"/>
              </a:rPr>
            </a:br>
            <a:r>
              <a:rPr kumimoji="0" lang="en-GB" sz="1800" b="0" i="0" u="none" strike="noStrike" kern="0" cap="none" spc="0" normalizeH="0" baseline="0" noProof="0" dirty="0">
                <a:ln>
                  <a:noFill/>
                </a:ln>
                <a:solidFill>
                  <a:srgbClr val="1C1C1C">
                    <a:lumMod val="90000"/>
                    <a:lumOff val="10000"/>
                  </a:srgbClr>
                </a:solidFill>
                <a:effectLst/>
                <a:uLnTx/>
                <a:uFillTx/>
                <a:latin typeface="Twinkl" pitchFamily="2" charset="0"/>
                <a:ea typeface="+mn-ea"/>
                <a:cs typeface="+mn-cs"/>
                <a:sym typeface="Arial"/>
              </a:rPr>
              <a:t>celebrating the first VE Day. </a:t>
            </a:r>
          </a:p>
        </p:txBody>
      </p:sp>
      <p:sp>
        <p:nvSpPr>
          <p:cNvPr id="7" name="Google Shape;54;p10"/>
          <p:cNvSpPr>
            <a:spLocks noGrp="1"/>
          </p:cNvSpPr>
          <p:nvPr>
            <p:ph type="title"/>
          </p:nvPr>
        </p:nvSpPr>
        <p:spPr>
          <a:xfrm>
            <a:off x="1981201" y="479426"/>
            <a:ext cx="8220075" cy="993775"/>
          </a:xfrm>
          <a:prstGeom prst="roundRect">
            <a:avLst>
              <a:gd name="adj" fmla="val 16667"/>
            </a:avLst>
          </a:prstGeom>
          <a:noFill/>
          <a:ln>
            <a:noFill/>
          </a:ln>
        </p:spPr>
        <p:txBody>
          <a:bodyPr spcFirstLastPara="1" wrap="square" lIns="252000" tIns="252000" rIns="252000" bIns="252000" anchor="ctr" anchorCtr="1">
            <a:noAutofit/>
          </a:bodyPr>
          <a:lstStyle/>
          <a:p>
            <a:pPr lvl="0" algn="ctr">
              <a:lnSpc>
                <a:spcPct val="100000"/>
              </a:lnSpc>
              <a:buClr>
                <a:schemeClr val="dk1"/>
              </a:buClr>
              <a:buSzPts val="3600"/>
            </a:pPr>
            <a:r>
              <a:rPr lang="en-US" sz="3600" dirty="0">
                <a:solidFill>
                  <a:schemeClr val="tx1"/>
                </a:solidFill>
                <a:latin typeface="Twinkl" pitchFamily="2" charset="0"/>
              </a:rPr>
              <a:t>VE Day - 75 Years</a:t>
            </a:r>
            <a:endParaRPr dirty="0">
              <a:solidFill>
                <a:schemeClr val="tx1"/>
              </a:solidFill>
              <a:latin typeface="Twinkl" pitchFamily="2" charset="0"/>
            </a:endParaRPr>
          </a:p>
        </p:txBody>
      </p:sp>
      <p:sp>
        <p:nvSpPr>
          <p:cNvPr id="4" name="Rectangle 3"/>
          <p:cNvSpPr/>
          <p:nvPr/>
        </p:nvSpPr>
        <p:spPr>
          <a:xfrm>
            <a:off x="2870056" y="1376218"/>
            <a:ext cx="6442363" cy="554182"/>
          </a:xfrm>
          <a:prstGeom prst="rect">
            <a:avLst/>
          </a:prstGeom>
          <a:solidFill>
            <a:srgbClr val="006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1C1C1C"/>
              </a:buClr>
              <a:buSzPts val="3600"/>
              <a:buFontTx/>
              <a:buNone/>
              <a:tabLst/>
              <a:defRPr/>
            </a:pPr>
            <a:r>
              <a:rPr kumimoji="0" lang="en-GB" sz="1800" b="0" i="0" u="none" strike="noStrike" kern="0" cap="none" spc="0" normalizeH="0" baseline="0" noProof="0" dirty="0">
                <a:ln>
                  <a:noFill/>
                </a:ln>
                <a:solidFill>
                  <a:srgbClr val="FFFFFF"/>
                </a:solidFill>
                <a:effectLst/>
                <a:uLnTx/>
                <a:uFillTx/>
                <a:latin typeface="Twinkl" pitchFamily="2" charset="0"/>
                <a:ea typeface="+mn-ea"/>
                <a:cs typeface="+mn-cs"/>
                <a:sym typeface="Arial"/>
              </a:rPr>
              <a:t>The year 2020 marks 75 years since the original VE Day!</a:t>
            </a:r>
          </a:p>
        </p:txBody>
      </p:sp>
      <p:grpSp>
        <p:nvGrpSpPr>
          <p:cNvPr id="53" name="Group 52"/>
          <p:cNvGrpSpPr/>
          <p:nvPr/>
        </p:nvGrpSpPr>
        <p:grpSpPr>
          <a:xfrm>
            <a:off x="2870054" y="1805706"/>
            <a:ext cx="7097660" cy="2128987"/>
            <a:chOff x="1346054" y="1805705"/>
            <a:chExt cx="7097660" cy="2128987"/>
          </a:xfrm>
        </p:grpSpPr>
        <p:sp>
          <p:nvSpPr>
            <p:cNvPr id="51" name="Rectangle 50"/>
            <p:cNvSpPr/>
            <p:nvPr/>
          </p:nvSpPr>
          <p:spPr>
            <a:xfrm>
              <a:off x="1346054" y="2129284"/>
              <a:ext cx="6442363" cy="554182"/>
            </a:xfrm>
            <a:prstGeom prst="rect">
              <a:avLst/>
            </a:prstGeom>
            <a:solidFill>
              <a:srgbClr val="81BD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1C1C1C"/>
                </a:buClr>
                <a:buSzPts val="3600"/>
                <a:buFontTx/>
                <a:buNone/>
                <a:tabLst/>
                <a:defRPr/>
              </a:pPr>
              <a:r>
                <a:rPr kumimoji="0" lang="en-GB" sz="1800" b="0" i="0" u="none" strike="noStrike" kern="0" cap="none" spc="0" normalizeH="0" baseline="0" noProof="0" dirty="0">
                  <a:ln>
                    <a:noFill/>
                  </a:ln>
                  <a:solidFill>
                    <a:srgbClr val="FFFFFF"/>
                  </a:solidFill>
                  <a:effectLst/>
                  <a:uLnTx/>
                  <a:uFillTx/>
                  <a:latin typeface="Twinkl" pitchFamily="2" charset="0"/>
                  <a:ea typeface="+mn-ea"/>
                  <a:cs typeface="+mn-cs"/>
                  <a:sym typeface="Arial"/>
                </a:rPr>
                <a:t>But what was VE day?</a:t>
              </a:r>
            </a:p>
          </p:txBody>
        </p:sp>
        <p:grpSp>
          <p:nvGrpSpPr>
            <p:cNvPr id="14" name="Group 13"/>
            <p:cNvGrpSpPr/>
            <p:nvPr/>
          </p:nvGrpSpPr>
          <p:grpSpPr>
            <a:xfrm>
              <a:off x="6460546" y="1805705"/>
              <a:ext cx="1983168" cy="2128987"/>
              <a:chOff x="3348038" y="2289936"/>
              <a:chExt cx="2414194" cy="2591707"/>
            </a:xfrm>
          </p:grpSpPr>
          <p:sp>
            <p:nvSpPr>
              <p:cNvPr id="12" name="Oval 11"/>
              <p:cNvSpPr/>
              <p:nvPr/>
            </p:nvSpPr>
            <p:spPr>
              <a:xfrm>
                <a:off x="3348038" y="2491733"/>
                <a:ext cx="2389910" cy="2389910"/>
              </a:xfrm>
              <a:prstGeom prst="ellipse">
                <a:avLst/>
              </a:prstGeom>
              <a:solidFill>
                <a:srgbClr val="81BDA8"/>
              </a:solidFill>
              <a:ln>
                <a:solidFill>
                  <a:srgbClr val="81BD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1" name="Group 10"/>
              <p:cNvGrpSpPr/>
              <p:nvPr/>
            </p:nvGrpSpPr>
            <p:grpSpPr>
              <a:xfrm>
                <a:off x="3367477" y="2289936"/>
                <a:ext cx="2394755" cy="2522431"/>
                <a:chOff x="3367477" y="2289936"/>
                <a:chExt cx="2394755" cy="2522431"/>
              </a:xfrm>
            </p:grpSpPr>
            <p:pic>
              <p:nvPicPr>
                <p:cNvPr id="22" name="Picture 21"/>
                <p:cNvPicPr>
                  <a:picLocks noChangeAspect="1"/>
                </p:cNvPicPr>
                <p:nvPr/>
              </p:nvPicPr>
              <p:blipFill>
                <a:blip r:embed="rId3" cstate="screen">
                  <a:extLst>
                    <a:ext uri="{28A0092B-C50C-407E-A947-70E740481C1C}">
                      <a14:useLocalDpi xmlns:a14="http://schemas.microsoft.com/office/drawing/2010/main"/>
                    </a:ext>
                  </a:extLst>
                </a:blip>
                <a:srcRect l="38712" t="13150" r="36591" b="49713"/>
                <a:stretch>
                  <a:fillRect/>
                </a:stretch>
              </p:blipFill>
              <p:spPr>
                <a:xfrm>
                  <a:off x="3438090" y="2554075"/>
                  <a:ext cx="2258292" cy="2258292"/>
                </a:xfrm>
                <a:custGeom>
                  <a:avLst/>
                  <a:gdLst>
                    <a:gd name="connsiteX0" fmla="*/ 1129146 w 2258292"/>
                    <a:gd name="connsiteY0" fmla="*/ 0 h 2258292"/>
                    <a:gd name="connsiteX1" fmla="*/ 2258292 w 2258292"/>
                    <a:gd name="connsiteY1" fmla="*/ 1129146 h 2258292"/>
                    <a:gd name="connsiteX2" fmla="*/ 1129146 w 2258292"/>
                    <a:gd name="connsiteY2" fmla="*/ 2258292 h 2258292"/>
                    <a:gd name="connsiteX3" fmla="*/ 0 w 2258292"/>
                    <a:gd name="connsiteY3" fmla="*/ 1129146 h 2258292"/>
                    <a:gd name="connsiteX4" fmla="*/ 1129146 w 2258292"/>
                    <a:gd name="connsiteY4" fmla="*/ 0 h 2258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8292" h="2258292">
                      <a:moveTo>
                        <a:pt x="1129146" y="0"/>
                      </a:moveTo>
                      <a:cubicBezTo>
                        <a:pt x="1752756" y="0"/>
                        <a:pt x="2258292" y="505536"/>
                        <a:pt x="2258292" y="1129146"/>
                      </a:cubicBezTo>
                      <a:cubicBezTo>
                        <a:pt x="2258292" y="1752756"/>
                        <a:pt x="1752756" y="2258292"/>
                        <a:pt x="1129146" y="2258292"/>
                      </a:cubicBezTo>
                      <a:cubicBezTo>
                        <a:pt x="505536" y="2258292"/>
                        <a:pt x="0" y="1752756"/>
                        <a:pt x="0" y="1129146"/>
                      </a:cubicBezTo>
                      <a:cubicBezTo>
                        <a:pt x="0" y="505536"/>
                        <a:pt x="505536" y="0"/>
                        <a:pt x="1129146" y="0"/>
                      </a:cubicBezTo>
                      <a:close/>
                    </a:path>
                  </a:pathLst>
                </a:custGeom>
              </p:spPr>
            </p:pic>
            <p:pic>
              <p:nvPicPr>
                <p:cNvPr id="47" name="Picture 46"/>
                <p:cNvPicPr>
                  <a:picLocks noChangeAspect="1"/>
                </p:cNvPicPr>
                <p:nvPr/>
              </p:nvPicPr>
              <p:blipFill>
                <a:blip r:embed="rId4" cstate="screen">
                  <a:extLst>
                    <a:ext uri="{28A0092B-C50C-407E-A947-70E740481C1C}">
                      <a14:useLocalDpi xmlns:a14="http://schemas.microsoft.com/office/drawing/2010/main"/>
                    </a:ext>
                  </a:extLst>
                </a:blip>
                <a:srcRect t="10415" r="5510"/>
                <a:stretch>
                  <a:fillRect/>
                </a:stretch>
              </p:blipFill>
              <p:spPr>
                <a:xfrm>
                  <a:off x="3367477" y="2554075"/>
                  <a:ext cx="2258292" cy="2258292"/>
                </a:xfrm>
                <a:custGeom>
                  <a:avLst/>
                  <a:gdLst>
                    <a:gd name="connsiteX0" fmla="*/ 1129146 w 2258292"/>
                    <a:gd name="connsiteY0" fmla="*/ 0 h 2258292"/>
                    <a:gd name="connsiteX1" fmla="*/ 2258292 w 2258292"/>
                    <a:gd name="connsiteY1" fmla="*/ 1129146 h 2258292"/>
                    <a:gd name="connsiteX2" fmla="*/ 1129146 w 2258292"/>
                    <a:gd name="connsiteY2" fmla="*/ 2258292 h 2258292"/>
                    <a:gd name="connsiteX3" fmla="*/ 0 w 2258292"/>
                    <a:gd name="connsiteY3" fmla="*/ 1129146 h 2258292"/>
                    <a:gd name="connsiteX4" fmla="*/ 1129146 w 2258292"/>
                    <a:gd name="connsiteY4" fmla="*/ 0 h 2258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8292" h="2258292">
                      <a:moveTo>
                        <a:pt x="1129146" y="0"/>
                      </a:moveTo>
                      <a:cubicBezTo>
                        <a:pt x="1752756" y="0"/>
                        <a:pt x="2258292" y="505536"/>
                        <a:pt x="2258292" y="1129146"/>
                      </a:cubicBezTo>
                      <a:cubicBezTo>
                        <a:pt x="2258292" y="1752756"/>
                        <a:pt x="1752756" y="2258292"/>
                        <a:pt x="1129146" y="2258292"/>
                      </a:cubicBezTo>
                      <a:cubicBezTo>
                        <a:pt x="505536" y="2258292"/>
                        <a:pt x="0" y="1752756"/>
                        <a:pt x="0" y="1129146"/>
                      </a:cubicBezTo>
                      <a:cubicBezTo>
                        <a:pt x="0" y="505536"/>
                        <a:pt x="505536" y="0"/>
                        <a:pt x="1129146" y="0"/>
                      </a:cubicBezTo>
                      <a:close/>
                    </a:path>
                  </a:pathLst>
                </a:custGeom>
              </p:spPr>
            </p:pic>
            <p:pic>
              <p:nvPicPr>
                <p:cNvPr id="24" name="Picture 23"/>
                <p:cNvPicPr>
                  <a:picLocks noChangeAspect="1"/>
                </p:cNvPicPr>
                <p:nvPr/>
              </p:nvPicPr>
              <p:blipFill rotWithShape="1">
                <a:blip r:embed="rId4" cstate="screen">
                  <a:extLst>
                    <a:ext uri="{28A0092B-C50C-407E-A947-70E740481C1C}">
                      <a14:useLocalDpi xmlns:a14="http://schemas.microsoft.com/office/drawing/2010/main"/>
                    </a:ext>
                  </a:extLst>
                </a:blip>
                <a:srcRect b="70993"/>
                <a:stretch/>
              </p:blipFill>
              <p:spPr>
                <a:xfrm>
                  <a:off x="3372240" y="2289936"/>
                  <a:ext cx="2389992" cy="731222"/>
                </a:xfrm>
                <a:prstGeom prst="rect">
                  <a:avLst/>
                </a:prstGeom>
              </p:spPr>
            </p:pic>
          </p:grpSp>
        </p:grpSp>
      </p:grpSp>
      <p:pic>
        <p:nvPicPr>
          <p:cNvPr id="1026" name="Picture 2" descr="File:Ve Day in London, 8 May 1945 HU49414.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870055" y="4046963"/>
            <a:ext cx="2061001" cy="152256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File:Ve Day Celebrations in London, 8 May 1945 HU41808.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313554" y="4046963"/>
            <a:ext cx="2136932" cy="1522565"/>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832985" y="4046963"/>
            <a:ext cx="1479432" cy="1522565"/>
          </a:xfrm>
          <a:prstGeom prst="rect">
            <a:avLst/>
          </a:prstGeom>
        </p:spPr>
      </p:pic>
      <p:sp>
        <p:nvSpPr>
          <p:cNvPr id="56" name="Rectangle 55"/>
          <p:cNvSpPr/>
          <p:nvPr/>
        </p:nvSpPr>
        <p:spPr>
          <a:xfrm>
            <a:off x="2850107" y="5666509"/>
            <a:ext cx="6442363" cy="554182"/>
          </a:xfrm>
          <a:prstGeom prst="rect">
            <a:avLst/>
          </a:prstGeom>
          <a:solidFill>
            <a:srgbClr val="006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1C1C1C"/>
              </a:buClr>
              <a:buSzPts val="3600"/>
              <a:buFontTx/>
              <a:buNone/>
              <a:tabLst/>
              <a:defRPr/>
            </a:pPr>
            <a:r>
              <a:rPr kumimoji="0" lang="en-GB" sz="1800" b="0" i="0" u="none" strike="noStrike" kern="0" cap="none" spc="0" normalizeH="0" baseline="0" noProof="0" dirty="0">
                <a:ln>
                  <a:noFill/>
                </a:ln>
                <a:solidFill>
                  <a:srgbClr val="FFFFFF"/>
                </a:solidFill>
                <a:effectLst/>
                <a:uLnTx/>
                <a:uFillTx/>
                <a:latin typeface="Twinkl" pitchFamily="2" charset="0"/>
                <a:ea typeface="+mn-ea"/>
                <a:cs typeface="+mn-cs"/>
                <a:sym typeface="Arial"/>
              </a:rPr>
              <a:t>Does anyone have any ideas what VE Day might be?</a:t>
            </a:r>
          </a:p>
        </p:txBody>
      </p:sp>
      <p:sp>
        <p:nvSpPr>
          <p:cNvPr id="57" name="Rectangle 56">
            <a:hlinkClick r:id="rId8"/>
          </p:cNvPr>
          <p:cNvSpPr/>
          <p:nvPr/>
        </p:nvSpPr>
        <p:spPr>
          <a:xfrm>
            <a:off x="9989127" y="6664036"/>
            <a:ext cx="678873" cy="19396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381272034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p:tgtEl>
                                          <p:spTgt spid="53"/>
                                        </p:tgtEl>
                                        <p:attrNameLst>
                                          <p:attrName>ppt_x</p:attrName>
                                        </p:attrNameLst>
                                      </p:cBhvr>
                                      <p:tavLst>
                                        <p:tav tm="0">
                                          <p:val>
                                            <p:strVal val="#ppt_x+#ppt_w*1.125000"/>
                                          </p:val>
                                        </p:tav>
                                        <p:tav tm="100000">
                                          <p:val>
                                            <p:strVal val="#ppt_x"/>
                                          </p:val>
                                        </p:tav>
                                      </p:tavLst>
                                    </p:anim>
                                    <p:animEffect transition="in" filter="wipe(left)">
                                      <p:cBhvr>
                                        <p:cTn id="8" dur="500"/>
                                        <p:tgtEl>
                                          <p:spTgt spid="53"/>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fade">
                                      <p:cBhvr>
                                        <p:cTn id="13" dur="500"/>
                                        <p:tgtEl>
                                          <p:spTgt spid="52"/>
                                        </p:tgtEl>
                                      </p:cBhvr>
                                    </p:animEffect>
                                  </p:childTnLst>
                                </p:cTn>
                              </p:par>
                            </p:childTnLst>
                          </p:cTn>
                        </p:par>
                        <p:par>
                          <p:cTn id="14" fill="hold">
                            <p:stCondLst>
                              <p:cond delay="500"/>
                            </p:stCondLst>
                            <p:childTnLst>
                              <p:par>
                                <p:cTn id="15" presetID="10" presetClass="entr" presetSubtype="0" fill="hold" nodeType="afterEffect">
                                  <p:stCondLst>
                                    <p:cond delay="50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fade">
                                      <p:cBhvr>
                                        <p:cTn id="21" dur="500"/>
                                        <p:tgtEl>
                                          <p:spTgt spid="54"/>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fade">
                                      <p:cBhvr>
                                        <p:cTn id="25" dur="500"/>
                                        <p:tgtEl>
                                          <p:spTgt spid="55"/>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8" fill="hold" grpId="0" nodeType="clickEffect">
                                  <p:stCondLst>
                                    <p:cond delay="0"/>
                                  </p:stCondLst>
                                  <p:childTnLst>
                                    <p:set>
                                      <p:cBhvr>
                                        <p:cTn id="29" dur="1" fill="hold">
                                          <p:stCondLst>
                                            <p:cond delay="0"/>
                                          </p:stCondLst>
                                        </p:cTn>
                                        <p:tgtEl>
                                          <p:spTgt spid="56"/>
                                        </p:tgtEl>
                                        <p:attrNameLst>
                                          <p:attrName>style.visibility</p:attrName>
                                        </p:attrNameLst>
                                      </p:cBhvr>
                                      <p:to>
                                        <p:strVal val="visible"/>
                                      </p:to>
                                    </p:set>
                                    <p:anim calcmode="lin" valueType="num">
                                      <p:cBhvr additive="base">
                                        <p:cTn id="30" dur="500"/>
                                        <p:tgtEl>
                                          <p:spTgt spid="56"/>
                                        </p:tgtEl>
                                        <p:attrNameLst>
                                          <p:attrName>ppt_x</p:attrName>
                                        </p:attrNameLst>
                                      </p:cBhvr>
                                      <p:tavLst>
                                        <p:tav tm="0">
                                          <p:val>
                                            <p:strVal val="#ppt_x-#ppt_w*1.125000"/>
                                          </p:val>
                                        </p:tav>
                                        <p:tav tm="100000">
                                          <p:val>
                                            <p:strVal val="#ppt_x"/>
                                          </p:val>
                                        </p:tav>
                                      </p:tavLst>
                                    </p:anim>
                                    <p:animEffect transition="in" filter="wipe(right)">
                                      <p:cBhvr>
                                        <p:cTn id="31"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42" name="Google Shape;42;p9"/>
          <p:cNvSpPr>
            <a:spLocks noGrp="1"/>
          </p:cNvSpPr>
          <p:nvPr>
            <p:ph type="title"/>
          </p:nvPr>
        </p:nvSpPr>
        <p:spPr>
          <a:xfrm>
            <a:off x="1981200" y="479425"/>
            <a:ext cx="8220000" cy="993900"/>
          </a:xfrm>
          <a:prstGeom prst="roundRect">
            <a:avLst>
              <a:gd name="adj" fmla="val 16667"/>
            </a:avLst>
          </a:prstGeom>
          <a:noFill/>
          <a:ln>
            <a:noFill/>
          </a:ln>
        </p:spPr>
        <p:txBody>
          <a:bodyPr spcFirstLastPara="1" wrap="square" lIns="252000" tIns="252000" rIns="252000" bIns="252000" anchor="ctr" anchorCtr="1">
            <a:noAutofit/>
          </a:bodyPr>
          <a:lstStyle/>
          <a:p>
            <a:pPr algn="ctr"/>
            <a:r>
              <a:rPr lang="en-US" dirty="0">
                <a:solidFill>
                  <a:schemeClr val="tx1"/>
                </a:solidFill>
                <a:latin typeface="Twinkl" pitchFamily="2" charset="0"/>
              </a:rPr>
              <a:t>What is VE Day?</a:t>
            </a:r>
            <a:endParaRPr dirty="0">
              <a:solidFill>
                <a:schemeClr val="tx1"/>
              </a:solidFill>
              <a:latin typeface="Twinkl" pitchFamily="2" charset="0"/>
            </a:endParaRPr>
          </a:p>
        </p:txBody>
      </p:sp>
      <p:sp>
        <p:nvSpPr>
          <p:cNvPr id="43" name="Google Shape;43;p9"/>
          <p:cNvSpPr txBox="1"/>
          <p:nvPr/>
        </p:nvSpPr>
        <p:spPr>
          <a:xfrm>
            <a:off x="4962525" y="1473200"/>
            <a:ext cx="2266800" cy="700200"/>
          </a:xfrm>
          <a:prstGeom prst="rect">
            <a:avLst/>
          </a:prstGeom>
          <a:noFill/>
          <a:ln>
            <a:noFill/>
          </a:ln>
        </p:spPr>
        <p:txBody>
          <a:bodyPr spcFirstLastPara="1" wrap="square" lIns="0" tIns="72000" rIns="0" bIns="72000" anchor="t" anchorCtr="0">
            <a:noAutofit/>
          </a:bodyPr>
          <a:lstStyle/>
          <a:p>
            <a:pPr marL="0" marR="0" lvl="0" indent="0" algn="ctr" defTabSz="914400" rtl="0" eaLnBrk="1" fontAlgn="auto" latinLnBrk="0" hangingPunct="1">
              <a:lnSpc>
                <a:spcPct val="100000"/>
              </a:lnSpc>
              <a:spcBef>
                <a:spcPts val="0"/>
              </a:spcBef>
              <a:spcAft>
                <a:spcPts val="0"/>
              </a:spcAft>
              <a:buClr>
                <a:srgbClr val="1C1C1C"/>
              </a:buClr>
              <a:buSzPts val="3600"/>
              <a:buFontTx/>
              <a:buNone/>
              <a:tabLst/>
              <a:defRPr/>
            </a:pPr>
            <a:r>
              <a:rPr kumimoji="0" lang="en-US" sz="3600" b="1" i="0" u="none" strike="noStrike" kern="0" cap="none" spc="0" normalizeH="0" baseline="0" noProof="0" dirty="0">
                <a:ln>
                  <a:noFill/>
                </a:ln>
                <a:solidFill>
                  <a:srgbClr val="1C1C1C"/>
                </a:solidFill>
                <a:effectLst/>
                <a:uLnTx/>
                <a:uFillTx/>
                <a:latin typeface="Twinkl" pitchFamily="2" charset="0"/>
                <a:ea typeface="+mn-ea"/>
                <a:cs typeface="Arial"/>
                <a:sym typeface="Arial"/>
              </a:rPr>
              <a:t>VE Day</a:t>
            </a:r>
            <a:endParaRPr kumimoji="0" sz="1400" b="1" i="0" u="none" strike="noStrike" kern="0" cap="none" spc="0" normalizeH="0" baseline="0" noProof="0" dirty="0">
              <a:ln>
                <a:noFill/>
              </a:ln>
              <a:solidFill>
                <a:srgbClr val="000000"/>
              </a:solidFill>
              <a:effectLst/>
              <a:uLnTx/>
              <a:uFillTx/>
              <a:latin typeface="Twinkl" pitchFamily="2" charset="0"/>
              <a:ea typeface="+mn-ea"/>
              <a:cs typeface="Arial"/>
              <a:sym typeface="Arial"/>
            </a:endParaRPr>
          </a:p>
        </p:txBody>
      </p:sp>
      <p:sp>
        <p:nvSpPr>
          <p:cNvPr id="44" name="Google Shape;44;p9"/>
          <p:cNvSpPr txBox="1"/>
          <p:nvPr/>
        </p:nvSpPr>
        <p:spPr>
          <a:xfrm>
            <a:off x="2636837" y="2576512"/>
            <a:ext cx="6918300" cy="649200"/>
          </a:xfrm>
          <a:prstGeom prst="rect">
            <a:avLst/>
          </a:prstGeom>
          <a:noFill/>
          <a:ln>
            <a:noFill/>
          </a:ln>
        </p:spPr>
        <p:txBody>
          <a:bodyPr spcFirstLastPara="1" wrap="square" lIns="108000" tIns="108000" rIns="108000" bIns="108000" anchor="ctr" anchorCtr="0">
            <a:noAutofit/>
          </a:bodyPr>
          <a:lstStyle/>
          <a:p>
            <a:pPr marL="0" marR="0" lvl="0" indent="0" algn="ctr" defTabSz="914400" rtl="0" eaLnBrk="1" fontAlgn="auto" latinLnBrk="0" hangingPunct="1">
              <a:lnSpc>
                <a:spcPct val="100000"/>
              </a:lnSpc>
              <a:spcBef>
                <a:spcPts val="0"/>
              </a:spcBef>
              <a:spcAft>
                <a:spcPts val="0"/>
              </a:spcAft>
              <a:buClr>
                <a:srgbClr val="1C1C1C"/>
              </a:buClr>
              <a:buSzPts val="2800"/>
              <a:buFontTx/>
              <a:buNone/>
              <a:tabLst/>
              <a:defRPr/>
            </a:pPr>
            <a:r>
              <a:rPr kumimoji="0" lang="en-US" sz="2800" b="1" i="0" u="none" strike="noStrike" kern="0" cap="none" spc="0" normalizeH="0" baseline="0" noProof="0" dirty="0">
                <a:ln>
                  <a:noFill/>
                </a:ln>
                <a:solidFill>
                  <a:srgbClr val="1C1C1C"/>
                </a:solidFill>
                <a:effectLst/>
                <a:uLnTx/>
                <a:uFillTx/>
                <a:latin typeface="Twinkl" pitchFamily="2" charset="0"/>
                <a:ea typeface="+mn-ea"/>
                <a:cs typeface="Arial"/>
                <a:sym typeface="Arial"/>
              </a:rPr>
              <a:t>Victory    in     Europe    Day</a:t>
            </a:r>
            <a:endParaRPr kumimoji="0" sz="1400" b="1" i="0" u="none" strike="noStrike" kern="0" cap="none" spc="0" normalizeH="0" baseline="0" noProof="0" dirty="0">
              <a:ln>
                <a:noFill/>
              </a:ln>
              <a:solidFill>
                <a:srgbClr val="000000"/>
              </a:solidFill>
              <a:effectLst/>
              <a:uLnTx/>
              <a:uFillTx/>
              <a:latin typeface="Twinkl" pitchFamily="2" charset="0"/>
              <a:ea typeface="+mn-ea"/>
              <a:cs typeface="Arial"/>
              <a:sym typeface="Arial"/>
            </a:endParaRPr>
          </a:p>
        </p:txBody>
      </p:sp>
      <p:cxnSp>
        <p:nvCxnSpPr>
          <p:cNvPr id="45" name="Google Shape;45;p9"/>
          <p:cNvCxnSpPr/>
          <p:nvPr/>
        </p:nvCxnSpPr>
        <p:spPr>
          <a:xfrm rot="10800000" flipH="1">
            <a:off x="4505325" y="2032087"/>
            <a:ext cx="914400" cy="687300"/>
          </a:xfrm>
          <a:prstGeom prst="straightConnector1">
            <a:avLst/>
          </a:prstGeom>
          <a:noFill/>
          <a:ln w="38100" cap="flat" cmpd="sng">
            <a:solidFill>
              <a:srgbClr val="89AA8B"/>
            </a:solidFill>
            <a:prstDash val="solid"/>
            <a:miter lim="800000"/>
            <a:headEnd type="none" w="med" len="med"/>
            <a:tailEnd type="none" w="med" len="med"/>
          </a:ln>
        </p:spPr>
      </p:cxnSp>
      <p:cxnSp>
        <p:nvCxnSpPr>
          <p:cNvPr id="46" name="Google Shape;46;p9"/>
          <p:cNvCxnSpPr/>
          <p:nvPr/>
        </p:nvCxnSpPr>
        <p:spPr>
          <a:xfrm rot="10800000">
            <a:off x="5767449" y="2076400"/>
            <a:ext cx="817500" cy="641400"/>
          </a:xfrm>
          <a:prstGeom prst="straightConnector1">
            <a:avLst/>
          </a:prstGeom>
          <a:noFill/>
          <a:ln w="38100" cap="flat" cmpd="sng">
            <a:solidFill>
              <a:srgbClr val="89AA8B"/>
            </a:solidFill>
            <a:prstDash val="solid"/>
            <a:miter lim="800000"/>
            <a:headEnd type="none" w="med" len="med"/>
            <a:tailEnd type="none" w="med" len="med"/>
          </a:ln>
        </p:spPr>
      </p:cxnSp>
      <p:cxnSp>
        <p:nvCxnSpPr>
          <p:cNvPr id="47" name="Google Shape;47;p9"/>
          <p:cNvCxnSpPr/>
          <p:nvPr/>
        </p:nvCxnSpPr>
        <p:spPr>
          <a:xfrm rot="10800000">
            <a:off x="6424687" y="2082887"/>
            <a:ext cx="1400100" cy="649200"/>
          </a:xfrm>
          <a:prstGeom prst="straightConnector1">
            <a:avLst/>
          </a:prstGeom>
          <a:noFill/>
          <a:ln w="38100" cap="flat" cmpd="sng">
            <a:solidFill>
              <a:srgbClr val="89AA8B"/>
            </a:solidFill>
            <a:prstDash val="solid"/>
            <a:miter lim="800000"/>
            <a:headEnd type="none" w="med" len="med"/>
            <a:tailEnd type="none" w="med" len="med"/>
          </a:ln>
        </p:spPr>
      </p:cxn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b="50000"/>
          <a:stretch/>
        </p:blipFill>
        <p:spPr>
          <a:xfrm>
            <a:off x="3362242" y="1496306"/>
            <a:ext cx="6721239" cy="5361695"/>
          </a:xfrm>
          <a:prstGeom prst="rect">
            <a:avLst/>
          </a:prstGeom>
        </p:spPr>
      </p:pic>
      <p:sp>
        <p:nvSpPr>
          <p:cNvPr id="11" name="Rectangle 10">
            <a:hlinkClick r:id="rId4"/>
          </p:cNvPr>
          <p:cNvSpPr/>
          <p:nvPr/>
        </p:nvSpPr>
        <p:spPr>
          <a:xfrm>
            <a:off x="9989127" y="6664036"/>
            <a:ext cx="678873" cy="19396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352279508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500"/>
                                        <p:tgtEl>
                                          <p:spTgt spid="44"/>
                                        </p:tgtEl>
                                      </p:cBhvr>
                                    </p:animEffect>
                                  </p:childTnLst>
                                </p:cTn>
                              </p:par>
                              <p:par>
                                <p:cTn id="11" presetID="10" presetClass="entr" presetSubtype="0" fill="hold" nodeType="withEffect">
                                  <p:stCondLst>
                                    <p:cond delay="50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500"/>
                                        <p:tgtEl>
                                          <p:spTgt spid="45"/>
                                        </p:tgtEl>
                                      </p:cBhvr>
                                    </p:animEffect>
                                  </p:childTnLst>
                                </p:cTn>
                              </p:par>
                              <p:par>
                                <p:cTn id="14" presetID="10" presetClass="entr" presetSubtype="0" fill="hold" nodeType="withEffect">
                                  <p:stCondLst>
                                    <p:cond delay="50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500"/>
                                        <p:tgtEl>
                                          <p:spTgt spid="46"/>
                                        </p:tgtEl>
                                      </p:cBhvr>
                                    </p:animEffect>
                                  </p:childTnLst>
                                </p:cTn>
                              </p:par>
                              <p:par>
                                <p:cTn id="17" presetID="10" presetClass="entr" presetSubtype="0" fill="hold" nodeType="withEffect">
                                  <p:stCondLst>
                                    <p:cond delay="50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500"/>
                                        <p:tgtEl>
                                          <p:spTgt spid="47"/>
                                        </p:tgtEl>
                                      </p:cBhvr>
                                    </p:animEffect>
                                  </p:childTnLst>
                                </p:cTn>
                              </p:par>
                              <p:par>
                                <p:cTn id="20" presetID="10" presetClass="entr" presetSubtype="0" fill="hold" nodeType="withEffect">
                                  <p:stCondLst>
                                    <p:cond delay="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10" presetClass="entr" presetSubtype="0" fill="hold" grpId="0" nodeType="withEffect">
                                  <p:stCondLst>
                                    <p:cond delay="50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1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0"/>
          <p:cNvSpPr>
            <a:spLocks noGrp="1"/>
          </p:cNvSpPr>
          <p:nvPr>
            <p:ph type="title"/>
          </p:nvPr>
        </p:nvSpPr>
        <p:spPr>
          <a:xfrm>
            <a:off x="1981201" y="479426"/>
            <a:ext cx="8220075" cy="993775"/>
          </a:xfrm>
          <a:prstGeom prst="roundRect">
            <a:avLst>
              <a:gd name="adj" fmla="val 16667"/>
            </a:avLst>
          </a:prstGeom>
          <a:noFill/>
          <a:ln>
            <a:noFill/>
          </a:ln>
        </p:spPr>
        <p:txBody>
          <a:bodyPr spcFirstLastPara="1" wrap="square" lIns="252000" tIns="252000" rIns="252000" bIns="252000" anchor="ctr" anchorCtr="1">
            <a:noAutofit/>
          </a:bodyPr>
          <a:lstStyle/>
          <a:p>
            <a:pPr algn="ctr">
              <a:lnSpc>
                <a:spcPct val="100000"/>
              </a:lnSpc>
              <a:buClr>
                <a:schemeClr val="dk1"/>
              </a:buClr>
              <a:buSzPts val="3600"/>
            </a:pPr>
            <a:r>
              <a:rPr lang="en-US" sz="3600" dirty="0">
                <a:solidFill>
                  <a:schemeClr val="dk1"/>
                </a:solidFill>
                <a:latin typeface="Twinkl" pitchFamily="2" charset="0"/>
              </a:rPr>
              <a:t>Second World War</a:t>
            </a:r>
            <a:endParaRPr dirty="0">
              <a:latin typeface="Twinkl" pitchFamily="2" charset="0"/>
            </a:endParaRPr>
          </a:p>
        </p:txBody>
      </p:sp>
      <p:sp>
        <p:nvSpPr>
          <p:cNvPr id="59" name="Google Shape;59;p10"/>
          <p:cNvSpPr txBox="1"/>
          <p:nvPr/>
        </p:nvSpPr>
        <p:spPr>
          <a:xfrm>
            <a:off x="4260477" y="5628743"/>
            <a:ext cx="2279276" cy="1008062"/>
          </a:xfrm>
          <a:prstGeom prst="rect">
            <a:avLst/>
          </a:prstGeom>
          <a:noFill/>
          <a:ln>
            <a:noFill/>
          </a:ln>
        </p:spPr>
        <p:txBody>
          <a:bodyPr spcFirstLastPara="1" wrap="square" lIns="0" tIns="72000" rIns="0" bIns="72000" anchor="t" anchorCtr="0">
            <a:noAutofit/>
          </a:bodyPr>
          <a:lstStyle/>
          <a:p>
            <a:pPr marL="0" marR="0" lvl="0" indent="0" algn="l" defTabSz="914400" rtl="0" eaLnBrk="1" fontAlgn="auto" latinLnBrk="0" hangingPunct="1">
              <a:lnSpc>
                <a:spcPct val="100000"/>
              </a:lnSpc>
              <a:spcBef>
                <a:spcPts val="0"/>
              </a:spcBef>
              <a:spcAft>
                <a:spcPts val="0"/>
              </a:spcAft>
              <a:buClr>
                <a:srgbClr val="1C1C1C"/>
              </a:buClr>
              <a:buSzPts val="1400"/>
              <a:buFontTx/>
              <a:buNone/>
              <a:tabLst/>
              <a:defRPr/>
            </a:pPr>
            <a:r>
              <a:rPr kumimoji="0" lang="en-US" sz="1400" b="0" i="0" u="none" strike="noStrike" kern="0" cap="none" spc="0" normalizeH="0" baseline="0" noProof="0" dirty="0">
                <a:ln>
                  <a:noFill/>
                </a:ln>
                <a:solidFill>
                  <a:srgbClr val="1C1C1C"/>
                </a:solidFill>
                <a:effectLst/>
                <a:uLnTx/>
                <a:uFillTx/>
                <a:latin typeface="Twinkl" pitchFamily="2" charset="0"/>
                <a:ea typeface="+mn-ea"/>
                <a:cs typeface="Arial"/>
                <a:sym typeface="Arial"/>
              </a:rPr>
              <a:t>384,000 British soldiers were killed and many more </a:t>
            </a:r>
            <a:br>
              <a:rPr kumimoji="0" lang="en-US" sz="1400" b="0" i="0" u="none" strike="noStrike" kern="0" cap="none" spc="0" normalizeH="0" baseline="0" noProof="0" dirty="0">
                <a:ln>
                  <a:noFill/>
                </a:ln>
                <a:solidFill>
                  <a:srgbClr val="1C1C1C"/>
                </a:solidFill>
                <a:effectLst/>
                <a:uLnTx/>
                <a:uFillTx/>
                <a:latin typeface="Twinkl" pitchFamily="2" charset="0"/>
                <a:ea typeface="+mn-ea"/>
                <a:cs typeface="Arial"/>
                <a:sym typeface="Arial"/>
              </a:rPr>
            </a:br>
            <a:r>
              <a:rPr kumimoji="0" lang="en-US" sz="1400" b="0" i="0" u="none" strike="noStrike" kern="0" cap="none" spc="0" normalizeH="0" baseline="0" noProof="0" dirty="0">
                <a:ln>
                  <a:noFill/>
                </a:ln>
                <a:solidFill>
                  <a:srgbClr val="1C1C1C"/>
                </a:solidFill>
                <a:effectLst/>
                <a:uLnTx/>
                <a:uFillTx/>
                <a:latin typeface="Twinkl" pitchFamily="2" charset="0"/>
                <a:ea typeface="+mn-ea"/>
                <a:cs typeface="Arial"/>
                <a:sym typeface="Arial"/>
              </a:rPr>
              <a:t>were wounded.</a:t>
            </a:r>
            <a:endParaRPr kumimoji="0" sz="1400" b="0" i="0" u="none" strike="noStrike" kern="0" cap="none" spc="0" normalizeH="0" baseline="0" noProof="0" dirty="0">
              <a:ln>
                <a:noFill/>
              </a:ln>
              <a:solidFill>
                <a:srgbClr val="000000"/>
              </a:solidFill>
              <a:effectLst/>
              <a:uLnTx/>
              <a:uFillTx/>
              <a:latin typeface="Twinkl" pitchFamily="2" charset="0"/>
              <a:ea typeface="+mn-ea"/>
              <a:cs typeface="Arial"/>
              <a:sym typeface="Arial"/>
            </a:endParaRPr>
          </a:p>
        </p:txBody>
      </p:sp>
      <p:sp>
        <p:nvSpPr>
          <p:cNvPr id="61" name="Google Shape;61;p10"/>
          <p:cNvSpPr txBox="1"/>
          <p:nvPr/>
        </p:nvSpPr>
        <p:spPr>
          <a:xfrm>
            <a:off x="2075330" y="5628744"/>
            <a:ext cx="2138082" cy="941441"/>
          </a:xfrm>
          <a:prstGeom prst="rect">
            <a:avLst/>
          </a:prstGeom>
          <a:noFill/>
          <a:ln>
            <a:noFill/>
          </a:ln>
        </p:spPr>
        <p:txBody>
          <a:bodyPr spcFirstLastPara="1" wrap="square" lIns="0" tIns="72000" rIns="0" bIns="72000" anchor="t" anchorCtr="0">
            <a:noAutofit/>
          </a:bodyPr>
          <a:lstStyle/>
          <a:p>
            <a:pPr marL="0" marR="0" lvl="0" indent="0" algn="l" defTabSz="914400" rtl="0" eaLnBrk="1" fontAlgn="auto" latinLnBrk="0" hangingPunct="1">
              <a:lnSpc>
                <a:spcPct val="100000"/>
              </a:lnSpc>
              <a:spcBef>
                <a:spcPts val="0"/>
              </a:spcBef>
              <a:spcAft>
                <a:spcPts val="0"/>
              </a:spcAft>
              <a:buClr>
                <a:srgbClr val="1C1C1C"/>
              </a:buClr>
              <a:buSzPts val="1400"/>
              <a:buFontTx/>
              <a:buNone/>
              <a:tabLst/>
              <a:defRPr/>
            </a:pPr>
            <a:r>
              <a:rPr kumimoji="0" lang="en-US" sz="1400" b="0" i="0" u="none" strike="noStrike" kern="0" cap="none" spc="0" normalizeH="0" baseline="0" noProof="0" dirty="0">
                <a:ln>
                  <a:noFill/>
                </a:ln>
                <a:solidFill>
                  <a:srgbClr val="1C1C1C"/>
                </a:solidFill>
                <a:effectLst/>
                <a:uLnTx/>
                <a:uFillTx/>
                <a:latin typeface="Twinkl" pitchFamily="2" charset="0"/>
                <a:ea typeface="+mn-ea"/>
                <a:cs typeface="Arial"/>
                <a:sym typeface="Arial"/>
              </a:rPr>
              <a:t>It was usually impossible for soldiers to visit home due to the war.</a:t>
            </a:r>
            <a:endParaRPr kumimoji="0" sz="1400" b="0" i="0" u="none" strike="noStrike" kern="0" cap="none" spc="0" normalizeH="0" baseline="0" noProof="0" dirty="0">
              <a:ln>
                <a:noFill/>
              </a:ln>
              <a:solidFill>
                <a:srgbClr val="000000"/>
              </a:solidFill>
              <a:effectLst/>
              <a:uLnTx/>
              <a:uFillTx/>
              <a:latin typeface="Twinkl" pitchFamily="2" charset="0"/>
              <a:ea typeface="+mn-ea"/>
              <a:cs typeface="Arial"/>
              <a:sym typeface="Arial"/>
            </a:endParaRPr>
          </a:p>
        </p:txBody>
      </p:sp>
      <p:grpSp>
        <p:nvGrpSpPr>
          <p:cNvPr id="2" name="Group 1"/>
          <p:cNvGrpSpPr/>
          <p:nvPr/>
        </p:nvGrpSpPr>
        <p:grpSpPr>
          <a:xfrm>
            <a:off x="1981201" y="2164142"/>
            <a:ext cx="7813726" cy="4324677"/>
            <a:chOff x="457201" y="2164141"/>
            <a:chExt cx="7813726" cy="4324677"/>
          </a:xfrm>
        </p:grpSpPr>
        <p:pic>
          <p:nvPicPr>
            <p:cNvPr id="55" name="Google Shape;55;p10"/>
            <p:cNvPicPr preferRelativeResize="0"/>
            <p:nvPr/>
          </p:nvPicPr>
          <p:blipFill rotWithShape="1">
            <a:blip r:embed="rId3" cstate="screen">
              <a:alphaModFix/>
              <a:extLst>
                <a:ext uri="{28A0092B-C50C-407E-A947-70E740481C1C}">
                  <a14:useLocalDpi xmlns:a14="http://schemas.microsoft.com/office/drawing/2010/main"/>
                </a:ext>
              </a:extLst>
            </a:blip>
            <a:srcRect l="-1766" t="29297" r="-1491" b="16336"/>
            <a:stretch/>
          </p:blipFill>
          <p:spPr>
            <a:xfrm>
              <a:off x="457201" y="2168461"/>
              <a:ext cx="4558552" cy="1469328"/>
            </a:xfrm>
            <a:prstGeom prst="rect">
              <a:avLst/>
            </a:prstGeom>
            <a:noFill/>
            <a:ln>
              <a:noFill/>
            </a:ln>
          </p:spPr>
        </p:pic>
        <p:pic>
          <p:nvPicPr>
            <p:cNvPr id="56" name="Google Shape;56;p10"/>
            <p:cNvPicPr preferRelativeResize="0"/>
            <p:nvPr/>
          </p:nvPicPr>
          <p:blipFill rotWithShape="1">
            <a:blip r:embed="rId4" cstate="screen">
              <a:alphaModFix/>
              <a:extLst>
                <a:ext uri="{28A0092B-C50C-407E-A947-70E740481C1C}">
                  <a14:useLocalDpi xmlns:a14="http://schemas.microsoft.com/office/drawing/2010/main"/>
                </a:ext>
              </a:extLst>
            </a:blip>
            <a:srcRect t="2861" r="31788" b="46345"/>
            <a:stretch/>
          </p:blipFill>
          <p:spPr>
            <a:xfrm>
              <a:off x="2736477" y="4569438"/>
              <a:ext cx="2158252" cy="1059305"/>
            </a:xfrm>
            <a:prstGeom prst="rect">
              <a:avLst/>
            </a:prstGeom>
            <a:noFill/>
            <a:ln>
              <a:noFill/>
            </a:ln>
          </p:spPr>
        </p:pic>
        <p:pic>
          <p:nvPicPr>
            <p:cNvPr id="57" name="Google Shape;57;p10"/>
            <p:cNvPicPr preferRelativeResize="0"/>
            <p:nvPr/>
          </p:nvPicPr>
          <p:blipFill rotWithShape="1">
            <a:blip r:embed="rId5">
              <a:alphaModFix/>
            </a:blip>
            <a:srcRect r="25328"/>
            <a:stretch/>
          </p:blipFill>
          <p:spPr>
            <a:xfrm>
              <a:off x="5149589" y="2164141"/>
              <a:ext cx="3121338" cy="3224446"/>
            </a:xfrm>
            <a:prstGeom prst="rect">
              <a:avLst/>
            </a:prstGeom>
            <a:noFill/>
            <a:ln>
              <a:noFill/>
            </a:ln>
          </p:spPr>
        </p:pic>
        <p:pic>
          <p:nvPicPr>
            <p:cNvPr id="58" name="Google Shape;58;p10"/>
            <p:cNvPicPr preferRelativeResize="0"/>
            <p:nvPr/>
          </p:nvPicPr>
          <p:blipFill rotWithShape="1">
            <a:blip r:embed="rId6">
              <a:alphaModFix/>
            </a:blip>
            <a:srcRect t="1" r="12228" b="48760"/>
            <a:stretch/>
          </p:blipFill>
          <p:spPr>
            <a:xfrm>
              <a:off x="551330" y="4569437"/>
              <a:ext cx="2076555" cy="1059306"/>
            </a:xfrm>
            <a:prstGeom prst="rect">
              <a:avLst/>
            </a:prstGeom>
            <a:noFill/>
            <a:ln>
              <a:noFill/>
            </a:ln>
          </p:spPr>
        </p:pic>
        <p:sp>
          <p:nvSpPr>
            <p:cNvPr id="60" name="Google Shape;60;p10"/>
            <p:cNvSpPr txBox="1"/>
            <p:nvPr/>
          </p:nvSpPr>
          <p:spPr>
            <a:xfrm>
              <a:off x="551330" y="3678842"/>
              <a:ext cx="4464423" cy="800901"/>
            </a:xfrm>
            <a:prstGeom prst="rect">
              <a:avLst/>
            </a:prstGeom>
            <a:noFill/>
            <a:ln>
              <a:noFill/>
            </a:ln>
          </p:spPr>
          <p:txBody>
            <a:bodyPr spcFirstLastPara="1" wrap="square" lIns="0" tIns="72000" rIns="0" bIns="72000" anchor="t" anchorCtr="0">
              <a:noAutofit/>
            </a:bodyPr>
            <a:lstStyle/>
            <a:p>
              <a:pPr marL="0" marR="0" lvl="0" indent="0" algn="l" defTabSz="914400" rtl="0" eaLnBrk="1" fontAlgn="auto" latinLnBrk="0" hangingPunct="1">
                <a:lnSpc>
                  <a:spcPct val="100000"/>
                </a:lnSpc>
                <a:spcBef>
                  <a:spcPts val="0"/>
                </a:spcBef>
                <a:spcAft>
                  <a:spcPts val="0"/>
                </a:spcAft>
                <a:buClr>
                  <a:srgbClr val="1C1C1C"/>
                </a:buClr>
                <a:buSzPts val="1400"/>
                <a:buFontTx/>
                <a:buNone/>
                <a:tabLst/>
                <a:defRPr/>
              </a:pPr>
              <a:r>
                <a:rPr kumimoji="0" lang="en-US" sz="1400" b="0" i="0" u="none" strike="noStrike" kern="0" cap="none" spc="-40" normalizeH="0" baseline="0" noProof="0" dirty="0">
                  <a:ln>
                    <a:noFill/>
                  </a:ln>
                  <a:solidFill>
                    <a:srgbClr val="1C1C1C"/>
                  </a:solidFill>
                  <a:effectLst/>
                  <a:uLnTx/>
                  <a:uFillTx/>
                  <a:latin typeface="Twinkl" pitchFamily="2" charset="0"/>
                  <a:ea typeface="+mn-ea"/>
                  <a:cs typeface="Arial"/>
                  <a:sym typeface="Arial"/>
                </a:rPr>
                <a:t>Cities, such as Coventry, London and Plymouth were badly bombed and many were killed. Buildings were destroyed and people were left homeless.</a:t>
              </a:r>
              <a:endParaRPr kumimoji="0" sz="1400" b="0" i="0" u="none" strike="noStrike" kern="0" cap="none" spc="-40" normalizeH="0" baseline="0" noProof="0" dirty="0">
                <a:ln>
                  <a:noFill/>
                </a:ln>
                <a:solidFill>
                  <a:srgbClr val="000000"/>
                </a:solidFill>
                <a:effectLst/>
                <a:uLnTx/>
                <a:uFillTx/>
                <a:latin typeface="Twinkl" pitchFamily="2" charset="0"/>
                <a:ea typeface="+mn-ea"/>
                <a:cs typeface="Arial"/>
                <a:sym typeface="Arial"/>
              </a:endParaRPr>
            </a:p>
          </p:txBody>
        </p:sp>
        <p:sp>
          <p:nvSpPr>
            <p:cNvPr id="62" name="Google Shape;62;p10"/>
            <p:cNvSpPr txBox="1"/>
            <p:nvPr/>
          </p:nvSpPr>
          <p:spPr>
            <a:xfrm>
              <a:off x="5124345" y="5416975"/>
              <a:ext cx="3146581" cy="1071843"/>
            </a:xfrm>
            <a:prstGeom prst="rect">
              <a:avLst/>
            </a:prstGeom>
            <a:noFill/>
            <a:ln>
              <a:noFill/>
            </a:ln>
          </p:spPr>
          <p:txBody>
            <a:bodyPr spcFirstLastPara="1" wrap="square" lIns="0" tIns="72000" rIns="0" bIns="72000" anchor="t" anchorCtr="0">
              <a:noAutofit/>
            </a:bodyPr>
            <a:lstStyle/>
            <a:p>
              <a:pPr marL="0" marR="0" lvl="0" indent="0" algn="l" defTabSz="914400" rtl="0" eaLnBrk="1" fontAlgn="auto" latinLnBrk="0" hangingPunct="1">
                <a:lnSpc>
                  <a:spcPct val="100000"/>
                </a:lnSpc>
                <a:spcBef>
                  <a:spcPts val="0"/>
                </a:spcBef>
                <a:spcAft>
                  <a:spcPts val="0"/>
                </a:spcAft>
                <a:buClr>
                  <a:srgbClr val="1C1C1C"/>
                </a:buClr>
                <a:buSzPts val="1400"/>
                <a:buFontTx/>
                <a:buNone/>
                <a:tabLst/>
                <a:defRPr/>
              </a:pPr>
              <a:r>
                <a:rPr kumimoji="0" lang="en-US" sz="1400" b="0" i="0" u="none" strike="noStrike" kern="0" cap="none" spc="-40" normalizeH="0" baseline="0" noProof="0" dirty="0">
                  <a:ln>
                    <a:noFill/>
                  </a:ln>
                  <a:solidFill>
                    <a:srgbClr val="1C1C1C"/>
                  </a:solidFill>
                  <a:effectLst/>
                  <a:uLnTx/>
                  <a:uFillTx/>
                  <a:latin typeface="Twinkl" pitchFamily="2" charset="0"/>
                  <a:ea typeface="+mn-ea"/>
                  <a:cs typeface="Arial"/>
                  <a:sym typeface="Arial"/>
                </a:rPr>
                <a:t>Food was rationed; before the war, Britain imported lots of its food from abroad. With German submarines manning the seas, importing food was too risky. </a:t>
              </a:r>
              <a:endParaRPr kumimoji="0" sz="1400" b="0" i="0" u="none" strike="noStrike" kern="0" cap="none" spc="-40" normalizeH="0" baseline="0" noProof="0" dirty="0">
                <a:ln>
                  <a:noFill/>
                </a:ln>
                <a:solidFill>
                  <a:srgbClr val="000000"/>
                </a:solidFill>
                <a:effectLst/>
                <a:uLnTx/>
                <a:uFillTx/>
                <a:latin typeface="Twinkl" pitchFamily="2" charset="0"/>
                <a:ea typeface="+mn-ea"/>
                <a:cs typeface="Arial"/>
                <a:sym typeface="Arial"/>
              </a:endParaRPr>
            </a:p>
          </p:txBody>
        </p:sp>
      </p:grpSp>
      <p:sp>
        <p:nvSpPr>
          <p:cNvPr id="12" name="Rectangle 11"/>
          <p:cNvSpPr/>
          <p:nvPr/>
        </p:nvSpPr>
        <p:spPr>
          <a:xfrm>
            <a:off x="2870056" y="1291390"/>
            <a:ext cx="6442363" cy="762393"/>
          </a:xfrm>
          <a:prstGeom prst="rect">
            <a:avLst/>
          </a:prstGeom>
          <a:solidFill>
            <a:srgbClr val="006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1C1C1C"/>
              </a:buClr>
              <a:buSzPts val="1600"/>
              <a:buFontTx/>
              <a:buNone/>
              <a:tabLst/>
              <a:defRPr/>
            </a:pPr>
            <a:r>
              <a:rPr kumimoji="0" lang="en-GB" sz="1800" b="0" i="0" u="none" strike="noStrike" kern="0" cap="none" spc="0" normalizeH="0" baseline="0" noProof="0" dirty="0">
                <a:ln>
                  <a:noFill/>
                </a:ln>
                <a:solidFill>
                  <a:srgbClr val="FFFFFF"/>
                </a:solidFill>
                <a:effectLst/>
                <a:uLnTx/>
                <a:uFillTx/>
                <a:latin typeface="Twinkl" pitchFamily="2" charset="0"/>
                <a:ea typeface="+mn-ea"/>
                <a:cs typeface="+mn-cs"/>
                <a:sym typeface="Arial"/>
              </a:rPr>
              <a:t>Britain had been at war since September 1939. </a:t>
            </a:r>
            <a:br>
              <a:rPr kumimoji="0" lang="en-GB" sz="1800" b="0" i="0" u="none" strike="noStrike" kern="0" cap="none" spc="0" normalizeH="0" baseline="0" noProof="0" dirty="0">
                <a:ln>
                  <a:noFill/>
                </a:ln>
                <a:solidFill>
                  <a:srgbClr val="FFFFFF"/>
                </a:solidFill>
                <a:effectLst/>
                <a:uLnTx/>
                <a:uFillTx/>
                <a:latin typeface="Twinkl" pitchFamily="2" charset="0"/>
                <a:ea typeface="+mn-ea"/>
                <a:cs typeface="+mn-cs"/>
                <a:sym typeface="Arial"/>
              </a:rPr>
            </a:br>
            <a:r>
              <a:rPr kumimoji="0" lang="en-GB" sz="1800" b="0" i="0" u="none" strike="noStrike" kern="0" cap="none" spc="0" normalizeH="0" baseline="0" noProof="0" dirty="0">
                <a:ln>
                  <a:noFill/>
                </a:ln>
                <a:solidFill>
                  <a:srgbClr val="FFFFFF"/>
                </a:solidFill>
                <a:effectLst/>
                <a:uLnTx/>
                <a:uFillTx/>
                <a:latin typeface="Twinkl" pitchFamily="2" charset="0"/>
                <a:ea typeface="+mn-ea"/>
                <a:cs typeface="+mn-cs"/>
                <a:sym typeface="Arial"/>
              </a:rPr>
              <a:t>The war had caused great hardships for the entire country</a:t>
            </a:r>
            <a:r>
              <a:rPr kumimoji="0" lang="en-GB" sz="1600" b="0" i="0" u="none" strike="noStrike" kern="0" cap="none" spc="0" normalizeH="0" baseline="0" noProof="0" dirty="0">
                <a:ln>
                  <a:noFill/>
                </a:ln>
                <a:solidFill>
                  <a:srgbClr val="FFFFFF"/>
                </a:solidFill>
                <a:effectLst/>
                <a:uLnTx/>
                <a:uFillTx/>
                <a:latin typeface="Twinkl" pitchFamily="2" charset="0"/>
                <a:ea typeface="+mn-ea"/>
                <a:cs typeface="+mn-cs"/>
                <a:sym typeface="Arial"/>
              </a:rPr>
              <a:t>. </a:t>
            </a:r>
          </a:p>
        </p:txBody>
      </p:sp>
      <p:sp>
        <p:nvSpPr>
          <p:cNvPr id="13" name="Rectangle 12">
            <a:hlinkClick r:id="rId7"/>
          </p:cNvPr>
          <p:cNvSpPr/>
          <p:nvPr/>
        </p:nvSpPr>
        <p:spPr>
          <a:xfrm>
            <a:off x="9989127" y="6664036"/>
            <a:ext cx="678873" cy="19396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130999226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fade">
                                      <p:cBhvr>
                                        <p:cTn id="10" dur="500"/>
                                        <p:tgtEl>
                                          <p:spTgt spid="6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fade">
                                      <p:cBhvr>
                                        <p:cTn id="13"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1"/>
          <p:cNvSpPr>
            <a:spLocks noGrp="1"/>
          </p:cNvSpPr>
          <p:nvPr>
            <p:ph type="title"/>
          </p:nvPr>
        </p:nvSpPr>
        <p:spPr>
          <a:xfrm>
            <a:off x="1981201" y="479426"/>
            <a:ext cx="8220075" cy="993775"/>
          </a:xfrm>
          <a:prstGeom prst="roundRect">
            <a:avLst>
              <a:gd name="adj" fmla="val 16667"/>
            </a:avLst>
          </a:prstGeom>
          <a:noFill/>
          <a:ln>
            <a:noFill/>
          </a:ln>
        </p:spPr>
        <p:txBody>
          <a:bodyPr spcFirstLastPara="1" wrap="square" lIns="252000" tIns="252000" rIns="252000" bIns="252000" anchor="ctr" anchorCtr="1">
            <a:noAutofit/>
          </a:bodyPr>
          <a:lstStyle/>
          <a:p>
            <a:pPr algn="ctr">
              <a:lnSpc>
                <a:spcPct val="100000"/>
              </a:lnSpc>
              <a:buClr>
                <a:schemeClr val="dk1"/>
              </a:buClr>
              <a:buSzPts val="3600"/>
            </a:pPr>
            <a:r>
              <a:rPr lang="en-US" sz="3600" dirty="0">
                <a:solidFill>
                  <a:schemeClr val="dk1"/>
                </a:solidFill>
                <a:latin typeface="Twinkl" pitchFamily="2" charset="0"/>
              </a:rPr>
              <a:t>The End </a:t>
            </a:r>
            <a:endParaRPr dirty="0">
              <a:latin typeface="Twinkl" pitchFamily="2" charset="0"/>
            </a:endParaRPr>
          </a:p>
        </p:txBody>
      </p:sp>
      <p:sp>
        <p:nvSpPr>
          <p:cNvPr id="69" name="Google Shape;69;p11"/>
          <p:cNvSpPr txBox="1"/>
          <p:nvPr/>
        </p:nvSpPr>
        <p:spPr>
          <a:xfrm>
            <a:off x="2268918" y="2107570"/>
            <a:ext cx="7632600" cy="758176"/>
          </a:xfrm>
          <a:prstGeom prst="rect">
            <a:avLst/>
          </a:prstGeom>
          <a:noFill/>
          <a:ln>
            <a:noFill/>
          </a:ln>
        </p:spPr>
        <p:txBody>
          <a:bodyPr spcFirstLastPara="1" wrap="square" lIns="0" tIns="72000" rIns="0" bIns="72000" anchor="t" anchorCtr="0">
            <a:noAutofit/>
          </a:bodyPr>
          <a:lstStyle/>
          <a:p>
            <a:pPr marL="0" marR="0" lvl="0" indent="0" algn="l" defTabSz="914400" rtl="0" eaLnBrk="1" fontAlgn="auto" latinLnBrk="0" hangingPunct="1">
              <a:lnSpc>
                <a:spcPct val="100000"/>
              </a:lnSpc>
              <a:spcBef>
                <a:spcPts val="0"/>
              </a:spcBef>
              <a:spcAft>
                <a:spcPts val="0"/>
              </a:spcAft>
              <a:buClr>
                <a:srgbClr val="1C1C1C"/>
              </a:buClr>
              <a:buSzPts val="1600"/>
              <a:buFontTx/>
              <a:buNone/>
              <a:tabLst/>
              <a:defRPr/>
            </a:pPr>
            <a:r>
              <a:rPr kumimoji="0" lang="en-US" sz="1800" b="0" i="0" u="none" strike="noStrike" kern="0" cap="none" spc="0" normalizeH="0" baseline="0" noProof="0" dirty="0">
                <a:ln>
                  <a:noFill/>
                </a:ln>
                <a:solidFill>
                  <a:srgbClr val="1C1C1C"/>
                </a:solidFill>
                <a:effectLst/>
                <a:uLnTx/>
                <a:uFillTx/>
                <a:latin typeface="Twinkl" pitchFamily="2" charset="0"/>
                <a:ea typeface="+mn-ea"/>
                <a:cs typeface="Arial"/>
                <a:sym typeface="Arial"/>
              </a:rPr>
              <a:t>On 7</a:t>
            </a:r>
            <a:r>
              <a:rPr kumimoji="0" lang="en-US" sz="1800" b="0" i="0" u="none" strike="noStrike" kern="0" cap="none" spc="0" normalizeH="0" baseline="30000" noProof="0" dirty="0">
                <a:ln>
                  <a:noFill/>
                </a:ln>
                <a:solidFill>
                  <a:srgbClr val="1C1C1C"/>
                </a:solidFill>
                <a:effectLst/>
                <a:uLnTx/>
                <a:uFillTx/>
                <a:latin typeface="Twinkl" pitchFamily="2" charset="0"/>
                <a:ea typeface="+mn-ea"/>
                <a:cs typeface="Arial"/>
                <a:sym typeface="Arial"/>
              </a:rPr>
              <a:t>th</a:t>
            </a:r>
            <a:r>
              <a:rPr kumimoji="0" lang="en-US" sz="1800" b="0" i="0" u="none" strike="noStrike" kern="0" cap="none" spc="0" normalizeH="0" baseline="0" noProof="0" dirty="0">
                <a:ln>
                  <a:noFill/>
                </a:ln>
                <a:solidFill>
                  <a:srgbClr val="1C1C1C"/>
                </a:solidFill>
                <a:effectLst/>
                <a:uLnTx/>
                <a:uFillTx/>
                <a:latin typeface="Twinkl" pitchFamily="2" charset="0"/>
                <a:ea typeface="+mn-ea"/>
                <a:cs typeface="Arial"/>
                <a:sym typeface="Arial"/>
              </a:rPr>
              <a:t> May, at 2.41 a.m., in Reims in France, Germany surrendered. </a:t>
            </a:r>
            <a:br>
              <a:rPr kumimoji="0" lang="en-US" sz="1800" b="0" i="0" u="none" strike="noStrike" kern="0" cap="none" spc="0" normalizeH="0" baseline="0" noProof="0" dirty="0">
                <a:ln>
                  <a:noFill/>
                </a:ln>
                <a:solidFill>
                  <a:srgbClr val="1C1C1C"/>
                </a:solidFill>
                <a:effectLst/>
                <a:uLnTx/>
                <a:uFillTx/>
                <a:latin typeface="Twinkl" pitchFamily="2" charset="0"/>
                <a:ea typeface="+mn-ea"/>
                <a:cs typeface="Arial"/>
                <a:sym typeface="Arial"/>
              </a:rPr>
            </a:br>
            <a:r>
              <a:rPr kumimoji="0" lang="en-US" sz="1800" b="0" i="0" u="none" strike="noStrike" kern="0" cap="none" spc="0" normalizeH="0" baseline="0" noProof="0" dirty="0">
                <a:ln>
                  <a:noFill/>
                </a:ln>
                <a:solidFill>
                  <a:srgbClr val="1C1C1C"/>
                </a:solidFill>
                <a:effectLst/>
                <a:uLnTx/>
                <a:uFillTx/>
                <a:latin typeface="Twinkl" pitchFamily="2" charset="0"/>
                <a:ea typeface="+mn-ea"/>
                <a:cs typeface="Arial"/>
                <a:sym typeface="Arial"/>
              </a:rPr>
              <a:t>This meant that the war in Europe was over.</a:t>
            </a:r>
            <a:endParaRPr kumimoji="0" sz="1800" b="0" i="0" u="none" strike="noStrike" kern="0" cap="none" spc="0" normalizeH="0" baseline="0" noProof="0" dirty="0">
              <a:ln>
                <a:noFill/>
              </a:ln>
              <a:solidFill>
                <a:srgbClr val="1C1C1C"/>
              </a:solidFill>
              <a:effectLst/>
              <a:uLnTx/>
              <a:uFillTx/>
              <a:latin typeface="Twinkl" pitchFamily="2" charset="0"/>
              <a:ea typeface="+mn-ea"/>
              <a:cs typeface="Arial"/>
              <a:sym typeface="Arial"/>
            </a:endParaRPr>
          </a:p>
        </p:txBody>
      </p:sp>
      <p:pic>
        <p:nvPicPr>
          <p:cNvPr id="70" name="Google Shape;70;p11"/>
          <p:cNvPicPr preferRelativeResize="0"/>
          <p:nvPr/>
        </p:nvPicPr>
        <p:blipFill rotWithShape="1">
          <a:blip r:embed="rId3">
            <a:alphaModFix/>
          </a:blip>
          <a:srcRect/>
          <a:stretch/>
        </p:blipFill>
        <p:spPr>
          <a:xfrm>
            <a:off x="3587887" y="2871551"/>
            <a:ext cx="5114924" cy="3336925"/>
          </a:xfrm>
          <a:prstGeom prst="rect">
            <a:avLst/>
          </a:prstGeom>
          <a:noFill/>
          <a:ln>
            <a:noFill/>
          </a:ln>
        </p:spPr>
      </p:pic>
      <p:sp>
        <p:nvSpPr>
          <p:cNvPr id="6" name="Rectangle 5"/>
          <p:cNvSpPr/>
          <p:nvPr/>
        </p:nvSpPr>
        <p:spPr>
          <a:xfrm>
            <a:off x="2192898" y="1291390"/>
            <a:ext cx="7796679" cy="762393"/>
          </a:xfrm>
          <a:prstGeom prst="rect">
            <a:avLst/>
          </a:prstGeom>
          <a:solidFill>
            <a:srgbClr val="006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1C1C1C"/>
              </a:buClr>
              <a:buSzPts val="1600"/>
              <a:buFontTx/>
              <a:buNone/>
              <a:tabLst/>
              <a:defRPr/>
            </a:pPr>
            <a:r>
              <a:rPr kumimoji="0" lang="en-GB" sz="1800" b="0" i="0" u="none" strike="noStrike" kern="0" cap="none" spc="0" normalizeH="0" baseline="0" noProof="0" dirty="0">
                <a:ln>
                  <a:noFill/>
                </a:ln>
                <a:solidFill>
                  <a:srgbClr val="FFFFFF"/>
                </a:solidFill>
                <a:effectLst/>
                <a:uLnTx/>
                <a:uFillTx/>
                <a:latin typeface="Twinkl" pitchFamily="2" charset="0"/>
                <a:ea typeface="+mn-ea"/>
                <a:cs typeface="+mn-cs"/>
                <a:sym typeface="Arial"/>
              </a:rPr>
              <a:t>By the end of April 1945, the leader of Italy, Benito Mussolini and the leader of Germany, Adolf Hitler, were dead. Germany was in ruins. </a:t>
            </a:r>
          </a:p>
        </p:txBody>
      </p:sp>
      <p:sp>
        <p:nvSpPr>
          <p:cNvPr id="7" name="Rectangle 6">
            <a:hlinkClick r:id="rId4"/>
          </p:cNvPr>
          <p:cNvSpPr/>
          <p:nvPr/>
        </p:nvSpPr>
        <p:spPr>
          <a:xfrm>
            <a:off x="9989127" y="6664036"/>
            <a:ext cx="678873" cy="19396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409268918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500"/>
                                        <p:tgtEl>
                                          <p:spTgt spid="69"/>
                                        </p:tgtEl>
                                      </p:cBhvr>
                                    </p:animEffect>
                                  </p:childTnLst>
                                </p:cTn>
                              </p:par>
                              <p:par>
                                <p:cTn id="8" presetID="10" presetClass="entr" presetSubtype="0" fill="hold" nodeType="withEffect">
                                  <p:stCondLst>
                                    <p:cond delay="0"/>
                                  </p:stCondLst>
                                  <p:childTnLst>
                                    <p:set>
                                      <p:cBhvr>
                                        <p:cTn id="9" dur="1" fill="hold">
                                          <p:stCondLst>
                                            <p:cond delay="0"/>
                                          </p:stCondLst>
                                        </p:cTn>
                                        <p:tgtEl>
                                          <p:spTgt spid="70"/>
                                        </p:tgtEl>
                                        <p:attrNameLst>
                                          <p:attrName>style.visibility</p:attrName>
                                        </p:attrNameLst>
                                      </p:cBhvr>
                                      <p:to>
                                        <p:strVal val="visible"/>
                                      </p:to>
                                    </p:set>
                                    <p:animEffect transition="in" filter="fade">
                                      <p:cBhvr>
                                        <p:cTn id="10"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2"/>
          <p:cNvSpPr>
            <a:spLocks noGrp="1"/>
          </p:cNvSpPr>
          <p:nvPr>
            <p:ph type="title"/>
          </p:nvPr>
        </p:nvSpPr>
        <p:spPr>
          <a:xfrm>
            <a:off x="1981201" y="479426"/>
            <a:ext cx="8220075" cy="993775"/>
          </a:xfrm>
          <a:prstGeom prst="roundRect">
            <a:avLst>
              <a:gd name="adj" fmla="val 16667"/>
            </a:avLst>
          </a:prstGeom>
          <a:noFill/>
          <a:ln>
            <a:noFill/>
          </a:ln>
        </p:spPr>
        <p:txBody>
          <a:bodyPr spcFirstLastPara="1" wrap="square" lIns="252000" tIns="252000" rIns="252000" bIns="252000" anchor="ctr" anchorCtr="1">
            <a:noAutofit/>
          </a:bodyPr>
          <a:lstStyle/>
          <a:p>
            <a:pPr algn="ctr">
              <a:lnSpc>
                <a:spcPct val="100000"/>
              </a:lnSpc>
              <a:buClr>
                <a:schemeClr val="dk1"/>
              </a:buClr>
              <a:buSzPts val="3600"/>
            </a:pPr>
            <a:r>
              <a:rPr lang="en-US" sz="3600">
                <a:solidFill>
                  <a:schemeClr val="dk1"/>
                </a:solidFill>
                <a:latin typeface="Twinkl" pitchFamily="2" charset="0"/>
              </a:rPr>
              <a:t>The News Spreads</a:t>
            </a:r>
            <a:endParaRPr>
              <a:latin typeface="Twinkl" pitchFamily="2" charset="0"/>
            </a:endParaRPr>
          </a:p>
        </p:txBody>
      </p:sp>
      <p:sp>
        <p:nvSpPr>
          <p:cNvPr id="77" name="Google Shape;77;p12"/>
          <p:cNvSpPr txBox="1"/>
          <p:nvPr/>
        </p:nvSpPr>
        <p:spPr>
          <a:xfrm>
            <a:off x="2274887" y="1319213"/>
            <a:ext cx="7632700" cy="638175"/>
          </a:xfrm>
          <a:prstGeom prst="rect">
            <a:avLst/>
          </a:prstGeom>
          <a:noFill/>
          <a:ln>
            <a:noFill/>
          </a:ln>
        </p:spPr>
        <p:txBody>
          <a:bodyPr spcFirstLastPara="1" wrap="square" lIns="0" tIns="72000" rIns="0" bIns="72000" anchor="t" anchorCtr="0">
            <a:noAutofit/>
          </a:bodyPr>
          <a:lstStyle/>
          <a:p>
            <a:pPr marL="0" marR="0" lvl="0" indent="0" algn="ctr" defTabSz="914400" rtl="0" eaLnBrk="1" fontAlgn="auto" latinLnBrk="0" hangingPunct="1">
              <a:lnSpc>
                <a:spcPct val="100000"/>
              </a:lnSpc>
              <a:spcBef>
                <a:spcPts val="0"/>
              </a:spcBef>
              <a:spcAft>
                <a:spcPts val="0"/>
              </a:spcAft>
              <a:buClr>
                <a:srgbClr val="1C1C1C"/>
              </a:buClr>
              <a:buSzPts val="1600"/>
              <a:buFontTx/>
              <a:buNone/>
              <a:tabLst/>
              <a:defRPr/>
            </a:pPr>
            <a:endParaRPr kumimoji="0" sz="1600" b="0" i="0" u="none" strike="noStrike" kern="0" cap="none" spc="0" normalizeH="0" baseline="0" noProof="0" dirty="0">
              <a:ln>
                <a:noFill/>
              </a:ln>
              <a:solidFill>
                <a:srgbClr val="000000"/>
              </a:solidFill>
              <a:effectLst/>
              <a:uLnTx/>
              <a:uFillTx/>
              <a:latin typeface="Twinkl" pitchFamily="2" charset="0"/>
              <a:ea typeface="+mn-ea"/>
              <a:cs typeface="Arial"/>
              <a:sym typeface="Arial"/>
            </a:endParaRPr>
          </a:p>
        </p:txBody>
      </p:sp>
      <p:grpSp>
        <p:nvGrpSpPr>
          <p:cNvPr id="3" name="Group 2"/>
          <p:cNvGrpSpPr/>
          <p:nvPr/>
        </p:nvGrpSpPr>
        <p:grpSpPr>
          <a:xfrm>
            <a:off x="6259513" y="2527581"/>
            <a:ext cx="3868737" cy="2570163"/>
            <a:chOff x="4735512" y="2151062"/>
            <a:chExt cx="3868737" cy="2570163"/>
          </a:xfrm>
        </p:grpSpPr>
        <p:sp>
          <p:nvSpPr>
            <p:cNvPr id="78" name="Google Shape;78;p12"/>
            <p:cNvSpPr/>
            <p:nvPr/>
          </p:nvSpPr>
          <p:spPr>
            <a:xfrm>
              <a:off x="4735512" y="2151062"/>
              <a:ext cx="3868737" cy="2555875"/>
            </a:xfrm>
            <a:prstGeom prst="wedgeEllipseCallout">
              <a:avLst>
                <a:gd name="adj1" fmla="val -1390"/>
                <a:gd name="adj2" fmla="val 25677"/>
              </a:avLst>
            </a:prstGeom>
            <a:solidFill>
              <a:srgbClr val="8EAE9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dirty="0">
                <a:ln>
                  <a:noFill/>
                </a:ln>
                <a:solidFill>
                  <a:srgbClr val="FFFFFF"/>
                </a:solidFill>
                <a:effectLst/>
                <a:uLnTx/>
                <a:uFillTx/>
                <a:latin typeface="Twinkl" pitchFamily="2" charset="0"/>
                <a:ea typeface="+mn-ea"/>
                <a:cs typeface="Arial"/>
                <a:sym typeface="Arial"/>
              </a:endParaRPr>
            </a:p>
          </p:txBody>
        </p:sp>
        <p:sp>
          <p:nvSpPr>
            <p:cNvPr id="2" name="TextBox 1"/>
            <p:cNvSpPr txBox="1"/>
            <p:nvPr/>
          </p:nvSpPr>
          <p:spPr>
            <a:xfrm>
              <a:off x="5184914" y="2412901"/>
              <a:ext cx="2969931"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Tx/>
                <a:buNone/>
                <a:tabLst/>
                <a:defRPr/>
              </a:pPr>
              <a:r>
                <a:rPr kumimoji="0" lang="en-GB" sz="1800" b="0" i="0" u="none" strike="noStrike" kern="0" cap="none" spc="0" normalizeH="0" baseline="0" noProof="0" dirty="0">
                  <a:ln>
                    <a:noFill/>
                  </a:ln>
                  <a:solidFill>
                    <a:srgbClr val="FFFFFF"/>
                  </a:solidFill>
                  <a:effectLst/>
                  <a:uLnTx/>
                  <a:uFillTx/>
                  <a:latin typeface="Twinkl" pitchFamily="2" charset="0"/>
                  <a:ea typeface="+mn-ea"/>
                  <a:cs typeface="Arial"/>
                  <a:sym typeface="Arial"/>
                </a:rPr>
                <a:t>In accordance with arrangements between the three great powers, tomorrow, Tuesday, will be treated as Victory in Europe Day and will be regarded as a holiday.</a:t>
              </a:r>
              <a:endParaRPr kumimoji="0" lang="en-GB" sz="1800" b="0" i="0" u="none" strike="noStrike" kern="0" cap="none" spc="0" normalizeH="0" baseline="0" noProof="0" dirty="0">
                <a:ln>
                  <a:noFill/>
                </a:ln>
                <a:solidFill>
                  <a:srgbClr val="000000"/>
                </a:solidFill>
                <a:effectLst/>
                <a:uLnTx/>
                <a:uFillTx/>
                <a:latin typeface="Twinkl" pitchFamily="2"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800" b="0" i="0" u="none" strike="noStrike" kern="0" cap="none" spc="0" normalizeH="0" baseline="0" noProof="0" dirty="0">
                <a:ln>
                  <a:noFill/>
                </a:ln>
                <a:solidFill>
                  <a:srgbClr val="FFFFFF"/>
                </a:solidFill>
                <a:effectLst/>
                <a:uLnTx/>
                <a:uFillTx/>
                <a:latin typeface="Twinkl" pitchFamily="2" charset="0"/>
                <a:ea typeface="+mn-ea"/>
                <a:cs typeface="Arial"/>
                <a:sym typeface="Arial"/>
              </a:endParaRPr>
            </a:p>
          </p:txBody>
        </p:sp>
      </p:grpSp>
      <p:sp>
        <p:nvSpPr>
          <p:cNvPr id="7" name="Rectangle 6"/>
          <p:cNvSpPr/>
          <p:nvPr/>
        </p:nvSpPr>
        <p:spPr>
          <a:xfrm>
            <a:off x="2389258" y="1291390"/>
            <a:ext cx="7403958" cy="1107223"/>
          </a:xfrm>
          <a:prstGeom prst="rect">
            <a:avLst/>
          </a:prstGeom>
          <a:solidFill>
            <a:srgbClr val="006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1C1C1C"/>
              </a:buClr>
              <a:buSzPts val="1600"/>
              <a:buFontTx/>
              <a:buNone/>
              <a:tabLst/>
              <a:defRPr/>
            </a:pPr>
            <a:r>
              <a:rPr kumimoji="0" lang="en-GB" sz="1800" b="0" i="0" u="none" strike="noStrike" kern="0" cap="none" spc="0" normalizeH="0" baseline="0" noProof="0" dirty="0">
                <a:ln>
                  <a:noFill/>
                </a:ln>
                <a:solidFill>
                  <a:srgbClr val="FFFFFF"/>
                </a:solidFill>
                <a:effectLst/>
                <a:uLnTx/>
                <a:uFillTx/>
                <a:latin typeface="Twinkl" pitchFamily="2" charset="0"/>
                <a:ea typeface="+mn-ea"/>
                <a:cs typeface="+mn-cs"/>
                <a:sym typeface="Arial"/>
              </a:rPr>
              <a:t>Before long, the exciting news spread that the war in Europe was over. People ran out on the streets to celebrate and church bells were rung to spread the news. </a:t>
            </a:r>
            <a:endParaRPr kumimoji="0" lang="en-GB" sz="1600" b="0" i="0" u="none" strike="noStrike" kern="0" cap="none" spc="0" normalizeH="0" baseline="0" noProof="0" dirty="0">
              <a:ln>
                <a:noFill/>
              </a:ln>
              <a:solidFill>
                <a:srgbClr val="FFFFFF"/>
              </a:solidFill>
              <a:effectLst/>
              <a:uLnTx/>
              <a:uFillTx/>
              <a:latin typeface="Twinkl" pitchFamily="2" charset="0"/>
              <a:ea typeface="+mn-ea"/>
              <a:cs typeface="+mn-cs"/>
              <a:sym typeface="Arial"/>
            </a:endParaRPr>
          </a:p>
        </p:txBody>
      </p:sp>
      <p:pic>
        <p:nvPicPr>
          <p:cNvPr id="79" name="Google Shape;79;p12"/>
          <p:cNvPicPr preferRelativeResize="0"/>
          <p:nvPr/>
        </p:nvPicPr>
        <p:blipFill rotWithShape="1">
          <a:blip r:embed="rId3" cstate="screen">
            <a:alphaModFix/>
            <a:extLst>
              <a:ext uri="{28A0092B-C50C-407E-A947-70E740481C1C}">
                <a14:useLocalDpi xmlns:a14="http://schemas.microsoft.com/office/drawing/2010/main"/>
              </a:ext>
            </a:extLst>
          </a:blip>
          <a:srcRect b="7865"/>
          <a:stretch/>
        </p:blipFill>
        <p:spPr>
          <a:xfrm>
            <a:off x="1981201" y="2762525"/>
            <a:ext cx="5556373" cy="4095476"/>
          </a:xfrm>
          <a:prstGeom prst="rect">
            <a:avLst/>
          </a:prstGeom>
          <a:noFill/>
          <a:ln>
            <a:noFill/>
          </a:ln>
        </p:spPr>
      </p:pic>
      <p:sp>
        <p:nvSpPr>
          <p:cNvPr id="9" name="Rectangle 8">
            <a:hlinkClick r:id="rId4"/>
          </p:cNvPr>
          <p:cNvSpPr/>
          <p:nvPr/>
        </p:nvSpPr>
        <p:spPr>
          <a:xfrm>
            <a:off x="9989127" y="6664036"/>
            <a:ext cx="678873" cy="19396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152102061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3"/>
          <p:cNvSpPr>
            <a:spLocks noGrp="1"/>
          </p:cNvSpPr>
          <p:nvPr>
            <p:ph type="title"/>
          </p:nvPr>
        </p:nvSpPr>
        <p:spPr>
          <a:xfrm>
            <a:off x="1981201" y="479426"/>
            <a:ext cx="8220075" cy="993775"/>
          </a:xfrm>
          <a:prstGeom prst="roundRect">
            <a:avLst>
              <a:gd name="adj" fmla="val 16667"/>
            </a:avLst>
          </a:prstGeom>
          <a:noFill/>
          <a:ln>
            <a:noFill/>
          </a:ln>
        </p:spPr>
        <p:txBody>
          <a:bodyPr spcFirstLastPara="1" wrap="square" lIns="252000" tIns="252000" rIns="252000" bIns="252000" anchor="ctr" anchorCtr="1">
            <a:noAutofit/>
          </a:bodyPr>
          <a:lstStyle/>
          <a:p>
            <a:pPr algn="ctr">
              <a:lnSpc>
                <a:spcPct val="100000"/>
              </a:lnSpc>
              <a:buClr>
                <a:schemeClr val="dk1"/>
              </a:buClr>
              <a:buSzPts val="3600"/>
            </a:pPr>
            <a:r>
              <a:rPr lang="en-US" sz="3600" dirty="0">
                <a:solidFill>
                  <a:schemeClr val="dk1"/>
                </a:solidFill>
                <a:latin typeface="Twinkl" pitchFamily="2" charset="0"/>
              </a:rPr>
              <a:t>VE Day</a:t>
            </a:r>
            <a:endParaRPr dirty="0">
              <a:latin typeface="Twinkl" pitchFamily="2" charset="0"/>
            </a:endParaRPr>
          </a:p>
        </p:txBody>
      </p:sp>
      <p:sp>
        <p:nvSpPr>
          <p:cNvPr id="85" name="Google Shape;85;p13"/>
          <p:cNvSpPr txBox="1"/>
          <p:nvPr/>
        </p:nvSpPr>
        <p:spPr>
          <a:xfrm>
            <a:off x="2279650" y="1473200"/>
            <a:ext cx="7632700" cy="1376362"/>
          </a:xfrm>
          <a:prstGeom prst="rect">
            <a:avLst/>
          </a:prstGeom>
          <a:noFill/>
          <a:ln>
            <a:noFill/>
          </a:ln>
        </p:spPr>
        <p:txBody>
          <a:bodyPr spcFirstLastPara="1" wrap="square" lIns="0" tIns="72000" rIns="0" bIns="72000" anchor="t" anchorCtr="0">
            <a:noAutofit/>
          </a:bodyPr>
          <a:lstStyle/>
          <a:p>
            <a:pPr marL="0" marR="0" lvl="0" indent="0" algn="ctr" defTabSz="914400" rtl="0" eaLnBrk="1" fontAlgn="auto" latinLnBrk="0" hangingPunct="1">
              <a:lnSpc>
                <a:spcPct val="100000"/>
              </a:lnSpc>
              <a:spcBef>
                <a:spcPts val="0"/>
              </a:spcBef>
              <a:spcAft>
                <a:spcPts val="0"/>
              </a:spcAft>
              <a:buClr>
                <a:srgbClr val="1C1C1C"/>
              </a:buClr>
              <a:buSzPts val="1600"/>
              <a:buFontTx/>
              <a:buNone/>
              <a:tabLst/>
              <a:defRPr/>
            </a:pPr>
            <a:r>
              <a:rPr kumimoji="0" lang="en-US" sz="1800" b="0" i="0" u="none" strike="noStrike" kern="0" cap="none" spc="-50" normalizeH="0" baseline="0" noProof="0" dirty="0">
                <a:ln>
                  <a:noFill/>
                </a:ln>
                <a:solidFill>
                  <a:srgbClr val="1C1C1C"/>
                </a:solidFill>
                <a:effectLst/>
                <a:uLnTx/>
                <a:uFillTx/>
                <a:latin typeface="Twinkl" pitchFamily="2" charset="0"/>
                <a:ea typeface="+mn-ea"/>
                <a:cs typeface="Arial"/>
                <a:sym typeface="Arial"/>
              </a:rPr>
              <a:t>The following day was one of great celebration. Churchill made a speech in which he said: ‘My dear friends, this is your hour. This is not victory of a party or of any class. It's a victory of the great British nation as a whole.’</a:t>
            </a:r>
            <a:endParaRPr kumimoji="0" sz="1600" b="0" i="0" u="none" strike="noStrike" kern="0" cap="none" spc="-50" normalizeH="0" baseline="0" noProof="0" dirty="0">
              <a:ln>
                <a:noFill/>
              </a:ln>
              <a:solidFill>
                <a:srgbClr val="000000"/>
              </a:solidFill>
              <a:effectLst/>
              <a:uLnTx/>
              <a:uFillTx/>
              <a:latin typeface="Twinkl" pitchFamily="2" charset="0"/>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1C1C1C"/>
              </a:buClr>
              <a:buSzPts val="1600"/>
              <a:buFontTx/>
              <a:buNone/>
              <a:tabLst/>
              <a:defRPr/>
            </a:pPr>
            <a:endParaRPr kumimoji="0" sz="1800" b="0" i="0" u="none" strike="noStrike" kern="0" cap="none" spc="-50" normalizeH="0" baseline="0" noProof="0" dirty="0">
              <a:ln>
                <a:noFill/>
              </a:ln>
              <a:solidFill>
                <a:srgbClr val="1C1C1C"/>
              </a:solidFill>
              <a:effectLst/>
              <a:uLnTx/>
              <a:uFillTx/>
              <a:latin typeface="Twinkl" pitchFamily="2" charset="0"/>
              <a:ea typeface="+mn-ea"/>
              <a:cs typeface="Arial"/>
              <a:sym typeface="Arial"/>
            </a:endParaRPr>
          </a:p>
        </p:txBody>
      </p:sp>
      <p:pic>
        <p:nvPicPr>
          <p:cNvPr id="86" name="Google Shape;86;p13"/>
          <p:cNvPicPr preferRelativeResize="0"/>
          <p:nvPr/>
        </p:nvPicPr>
        <p:blipFill rotWithShape="1">
          <a:blip r:embed="rId3">
            <a:alphaModFix/>
          </a:blip>
          <a:srcRect/>
          <a:stretch/>
        </p:blipFill>
        <p:spPr>
          <a:xfrm>
            <a:off x="3303588" y="3178176"/>
            <a:ext cx="5584825" cy="2682875"/>
          </a:xfrm>
          <a:prstGeom prst="rect">
            <a:avLst/>
          </a:prstGeom>
          <a:noFill/>
          <a:ln>
            <a:noFill/>
          </a:ln>
        </p:spPr>
      </p:pic>
      <p:sp>
        <p:nvSpPr>
          <p:cNvPr id="6" name="Rectangle 5"/>
          <p:cNvSpPr/>
          <p:nvPr/>
        </p:nvSpPr>
        <p:spPr>
          <a:xfrm>
            <a:off x="2279650" y="2466975"/>
            <a:ext cx="7632700" cy="554182"/>
          </a:xfrm>
          <a:prstGeom prst="rect">
            <a:avLst/>
          </a:prstGeom>
          <a:solidFill>
            <a:srgbClr val="81BD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1C1C1C"/>
              </a:buClr>
              <a:buSzPts val="1600"/>
              <a:buFontTx/>
              <a:buNone/>
              <a:tabLst/>
              <a:defRPr/>
            </a:pPr>
            <a:r>
              <a:rPr kumimoji="0" lang="en-GB" sz="1800" b="0" i="0" u="none" strike="noStrike" kern="0" cap="none" spc="-30" normalizeH="0" baseline="0" noProof="0" dirty="0">
                <a:ln>
                  <a:noFill/>
                </a:ln>
                <a:solidFill>
                  <a:srgbClr val="FFFFFF"/>
                </a:solidFill>
                <a:effectLst/>
                <a:uLnTx/>
                <a:uFillTx/>
                <a:latin typeface="Twinkl" pitchFamily="2" charset="0"/>
                <a:ea typeface="+mn-ea"/>
                <a:cs typeface="+mn-cs"/>
                <a:sym typeface="Arial"/>
              </a:rPr>
              <a:t>Communities had street parties and churches held services of thanksgiving.</a:t>
            </a:r>
          </a:p>
        </p:txBody>
      </p:sp>
      <p:sp>
        <p:nvSpPr>
          <p:cNvPr id="7" name="Rectangle 6">
            <a:hlinkClick r:id="rId4"/>
          </p:cNvPr>
          <p:cNvSpPr/>
          <p:nvPr/>
        </p:nvSpPr>
        <p:spPr>
          <a:xfrm>
            <a:off x="9989127" y="6664036"/>
            <a:ext cx="678873" cy="19396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214377394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ppt_x</p:attrName>
                                        </p:attrNameLst>
                                      </p:cBhvr>
                                      <p:tavLst>
                                        <p:tav tm="0">
                                          <p:val>
                                            <p:strVal val="#ppt_x+#ppt_w*1.125000"/>
                                          </p:val>
                                        </p:tav>
                                        <p:tav tm="100000">
                                          <p:val>
                                            <p:strVal val="#ppt_x"/>
                                          </p:val>
                                        </p:tav>
                                      </p:tavLst>
                                    </p:anim>
                                    <p:animEffect transition="in" filter="wipe(left)">
                                      <p:cBhvr>
                                        <p:cTn id="8" dur="500"/>
                                        <p:tgtEl>
                                          <p:spTgt spid="6"/>
                                        </p:tgtEl>
                                      </p:cBhvr>
                                    </p:animEffect>
                                  </p:childTnLst>
                                </p:cTn>
                              </p:par>
                            </p:childTnLst>
                          </p:cTn>
                        </p:par>
                        <p:par>
                          <p:cTn id="9" fill="hold">
                            <p:stCondLst>
                              <p:cond delay="500"/>
                            </p:stCondLst>
                            <p:childTnLst>
                              <p:par>
                                <p:cTn id="10" presetID="10" presetClass="entr" presetSubtype="0" fill="hold" nodeType="afterEffect">
                                  <p:stCondLst>
                                    <p:cond delay="500"/>
                                  </p:stCondLst>
                                  <p:childTnLst>
                                    <p:set>
                                      <p:cBhvr>
                                        <p:cTn id="11" dur="1" fill="hold">
                                          <p:stCondLst>
                                            <p:cond delay="0"/>
                                          </p:stCondLst>
                                        </p:cTn>
                                        <p:tgtEl>
                                          <p:spTgt spid="86"/>
                                        </p:tgtEl>
                                        <p:attrNameLst>
                                          <p:attrName>style.visibility</p:attrName>
                                        </p:attrNameLst>
                                      </p:cBhvr>
                                      <p:to>
                                        <p:strVal val="visible"/>
                                      </p:to>
                                    </p:set>
                                    <p:animEffect transition="in" filter="fade">
                                      <p:cBhvr>
                                        <p:cTn id="12"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21" name="Picture 20"/>
          <p:cNvPicPr>
            <a:picLocks noChangeAspect="1"/>
          </p:cNvPicPr>
          <p:nvPr/>
        </p:nvPicPr>
        <p:blipFill>
          <a:blip r:embed="rId3"/>
          <a:srcRect t="50000" r="49491"/>
          <a:stretch>
            <a:fillRect/>
          </a:stretch>
        </p:blipFill>
        <p:spPr>
          <a:xfrm>
            <a:off x="1524001" y="3429001"/>
            <a:ext cx="4618523" cy="3429001"/>
          </a:xfrm>
          <a:custGeom>
            <a:avLst/>
            <a:gdLst>
              <a:gd name="connsiteX0" fmla="*/ 219072 w 4618523"/>
              <a:gd name="connsiteY0" fmla="*/ 0 h 3429001"/>
              <a:gd name="connsiteX1" fmla="*/ 4612404 w 4618523"/>
              <a:gd name="connsiteY1" fmla="*/ 3402490 h 3429001"/>
              <a:gd name="connsiteX2" fmla="*/ 4618523 w 4618523"/>
              <a:gd name="connsiteY2" fmla="*/ 3429001 h 3429001"/>
              <a:gd name="connsiteX3" fmla="*/ 0 w 4618523"/>
              <a:gd name="connsiteY3" fmla="*/ 3429001 h 3429001"/>
              <a:gd name="connsiteX4" fmla="*/ 0 w 4618523"/>
              <a:gd name="connsiteY4" fmla="*/ 5540 h 3429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523" h="3429001">
                <a:moveTo>
                  <a:pt x="219072" y="0"/>
                </a:moveTo>
                <a:cubicBezTo>
                  <a:pt x="2332870" y="0"/>
                  <a:pt x="4108977" y="1445827"/>
                  <a:pt x="4612404" y="3402490"/>
                </a:cubicBezTo>
                <a:lnTo>
                  <a:pt x="4618523" y="3429001"/>
                </a:lnTo>
                <a:lnTo>
                  <a:pt x="0" y="3429001"/>
                </a:lnTo>
                <a:lnTo>
                  <a:pt x="0" y="5540"/>
                </a:lnTo>
                <a:close/>
              </a:path>
            </a:pathLst>
          </a:custGeom>
        </p:spPr>
      </p:pic>
      <p:sp>
        <p:nvSpPr>
          <p:cNvPr id="91" name="Google Shape;91;p14"/>
          <p:cNvSpPr>
            <a:spLocks noGrp="1"/>
          </p:cNvSpPr>
          <p:nvPr>
            <p:ph type="title"/>
          </p:nvPr>
        </p:nvSpPr>
        <p:spPr>
          <a:xfrm>
            <a:off x="1981200" y="479425"/>
            <a:ext cx="8220000" cy="993900"/>
          </a:xfrm>
          <a:prstGeom prst="roundRect">
            <a:avLst>
              <a:gd name="adj" fmla="val 16667"/>
            </a:avLst>
          </a:prstGeom>
          <a:noFill/>
          <a:ln>
            <a:noFill/>
          </a:ln>
        </p:spPr>
        <p:txBody>
          <a:bodyPr spcFirstLastPara="1" wrap="square" lIns="252000" tIns="252000" rIns="252000" bIns="252000" anchor="ctr" anchorCtr="1">
            <a:noAutofit/>
          </a:bodyPr>
          <a:lstStyle/>
          <a:p>
            <a:pPr algn="ctr">
              <a:lnSpc>
                <a:spcPct val="100000"/>
              </a:lnSpc>
              <a:buClr>
                <a:schemeClr val="dk1"/>
              </a:buClr>
              <a:buSzPts val="3600"/>
            </a:pPr>
            <a:r>
              <a:rPr lang="en-US" sz="3600">
                <a:solidFill>
                  <a:schemeClr val="dk1"/>
                </a:solidFill>
                <a:latin typeface="Twinkl" pitchFamily="2" charset="0"/>
              </a:rPr>
              <a:t>VE Day 2020</a:t>
            </a:r>
            <a:endParaRPr>
              <a:latin typeface="Twinkl" pitchFamily="2" charset="0"/>
            </a:endParaRPr>
          </a:p>
        </p:txBody>
      </p:sp>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b="1737"/>
          <a:stretch/>
        </p:blipFill>
        <p:spPr>
          <a:xfrm>
            <a:off x="1701803" y="2673927"/>
            <a:ext cx="2969790" cy="4184073"/>
          </a:xfrm>
          <a:prstGeom prst="rect">
            <a:avLst/>
          </a:prstGeom>
        </p:spPr>
      </p:pic>
      <p:pic>
        <p:nvPicPr>
          <p:cNvPr id="6" name="Picture 5"/>
          <p:cNvPicPr>
            <a:picLocks noChangeAspect="1"/>
          </p:cNvPicPr>
          <p:nvPr/>
        </p:nvPicPr>
        <p:blipFill rotWithShape="1">
          <a:blip r:embed="rId5" cstate="screen">
            <a:extLst>
              <a:ext uri="{28A0092B-C50C-407E-A947-70E740481C1C}">
                <a14:useLocalDpi xmlns:a14="http://schemas.microsoft.com/office/drawing/2010/main"/>
              </a:ext>
            </a:extLst>
          </a:blip>
          <a:srcRect b="18783"/>
          <a:stretch/>
        </p:blipFill>
        <p:spPr>
          <a:xfrm>
            <a:off x="2022764" y="3429001"/>
            <a:ext cx="3327744" cy="3429000"/>
          </a:xfrm>
          <a:prstGeom prst="rect">
            <a:avLst/>
          </a:prstGeom>
        </p:spPr>
      </p:pic>
      <p:sp>
        <p:nvSpPr>
          <p:cNvPr id="24" name="Rectangle 23"/>
          <p:cNvSpPr/>
          <p:nvPr/>
        </p:nvSpPr>
        <p:spPr>
          <a:xfrm>
            <a:off x="2389258" y="1410469"/>
            <a:ext cx="7403958" cy="814502"/>
          </a:xfrm>
          <a:prstGeom prst="rect">
            <a:avLst/>
          </a:prstGeom>
          <a:solidFill>
            <a:srgbClr val="006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1C1C1C"/>
              </a:buClr>
              <a:buSzPts val="1600"/>
              <a:buFontTx/>
              <a:buNone/>
              <a:tabLst/>
              <a:defRPr/>
            </a:pPr>
            <a:r>
              <a:rPr kumimoji="0" lang="en-US" sz="1800" b="0" i="0" u="none" strike="noStrike" kern="0" cap="none" spc="0" normalizeH="0" baseline="0" noProof="0" dirty="0">
                <a:ln>
                  <a:noFill/>
                </a:ln>
                <a:solidFill>
                  <a:srgbClr val="FFFFFF"/>
                </a:solidFill>
                <a:effectLst/>
                <a:uLnTx/>
                <a:uFillTx/>
                <a:latin typeface="Twinkl" pitchFamily="2" charset="0"/>
                <a:ea typeface="+mn-ea"/>
                <a:cs typeface="+mn-cs"/>
                <a:sym typeface="Arial"/>
              </a:rPr>
              <a:t>To celebrate 75 years since the original VE Day, the May Day Bank Holiday has been moved for the second time in history.</a:t>
            </a:r>
            <a:endParaRPr kumimoji="0" lang="en-GB" sz="1600" b="0" i="0" u="none" strike="noStrike" kern="0" cap="none" spc="0" normalizeH="0" baseline="0" noProof="0" dirty="0">
              <a:ln>
                <a:noFill/>
              </a:ln>
              <a:solidFill>
                <a:srgbClr val="FFFFFF"/>
              </a:solidFill>
              <a:effectLst/>
              <a:uLnTx/>
              <a:uFillTx/>
              <a:latin typeface="Twinkl" pitchFamily="2" charset="0"/>
              <a:ea typeface="+mn-ea"/>
              <a:cs typeface="+mn-cs"/>
              <a:sym typeface="Arial"/>
            </a:endParaRPr>
          </a:p>
        </p:txBody>
      </p:sp>
      <p:pic>
        <p:nvPicPr>
          <p:cNvPr id="7" name="Picture 6"/>
          <p:cNvPicPr>
            <a:picLocks noChangeAspect="1"/>
          </p:cNvPicPr>
          <p:nvPr/>
        </p:nvPicPr>
        <p:blipFill rotWithShape="1">
          <a:blip r:embed="rId6" cstate="screen">
            <a:extLst>
              <a:ext uri="{28A0092B-C50C-407E-A947-70E740481C1C}">
                <a14:useLocalDpi xmlns:a14="http://schemas.microsoft.com/office/drawing/2010/main"/>
              </a:ext>
            </a:extLst>
          </a:blip>
          <a:srcRect t="1" b="78549"/>
          <a:stretch/>
        </p:blipFill>
        <p:spPr>
          <a:xfrm>
            <a:off x="4051662" y="6469627"/>
            <a:ext cx="2826327" cy="388372"/>
          </a:xfrm>
          <a:prstGeom prst="rect">
            <a:avLst/>
          </a:prstGeom>
        </p:spPr>
      </p:pic>
      <p:pic>
        <p:nvPicPr>
          <p:cNvPr id="26" name="Picture 25"/>
          <p:cNvPicPr>
            <a:picLocks noChangeAspect="1"/>
          </p:cNvPicPr>
          <p:nvPr/>
        </p:nvPicPr>
        <p:blipFill rotWithShape="1">
          <a:blip r:embed="rId6" cstate="screen">
            <a:extLst>
              <a:ext uri="{28A0092B-C50C-407E-A947-70E740481C1C}">
                <a14:useLocalDpi xmlns:a14="http://schemas.microsoft.com/office/drawing/2010/main"/>
              </a:ext>
            </a:extLst>
          </a:blip>
          <a:srcRect b="66308"/>
          <a:stretch/>
        </p:blipFill>
        <p:spPr>
          <a:xfrm>
            <a:off x="520852" y="6247955"/>
            <a:ext cx="2826327" cy="610044"/>
          </a:xfrm>
          <a:prstGeom prst="rect">
            <a:avLst/>
          </a:prstGeom>
        </p:spPr>
      </p:pic>
      <p:pic>
        <p:nvPicPr>
          <p:cNvPr id="8" name="Picture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079506">
            <a:off x="1377476" y="3383572"/>
            <a:ext cx="4381629" cy="3266007"/>
          </a:xfrm>
          <a:prstGeom prst="rect">
            <a:avLst/>
          </a:prstGeom>
        </p:spPr>
      </p:pic>
      <p:sp>
        <p:nvSpPr>
          <p:cNvPr id="29" name="Google Shape;85;p13"/>
          <p:cNvSpPr txBox="1"/>
          <p:nvPr/>
        </p:nvSpPr>
        <p:spPr>
          <a:xfrm>
            <a:off x="4849396" y="2359799"/>
            <a:ext cx="5062954" cy="2273231"/>
          </a:xfrm>
          <a:prstGeom prst="rect">
            <a:avLst/>
          </a:prstGeom>
          <a:noFill/>
          <a:ln>
            <a:noFill/>
          </a:ln>
        </p:spPr>
        <p:txBody>
          <a:bodyPr spcFirstLastPara="1" wrap="square" lIns="0" tIns="72000" rIns="0" bIns="72000" anchor="t" anchorCtr="0">
            <a:noAutofit/>
          </a:bodyPr>
          <a:lstStyle/>
          <a:p>
            <a:pPr marL="0" marR="0" lvl="0" indent="0" algn="l" defTabSz="914400" rtl="0" eaLnBrk="1" fontAlgn="auto" latinLnBrk="0" hangingPunct="1">
              <a:lnSpc>
                <a:spcPct val="100000"/>
              </a:lnSpc>
              <a:spcBef>
                <a:spcPts val="0"/>
              </a:spcBef>
              <a:spcAft>
                <a:spcPts val="0"/>
              </a:spcAft>
              <a:buClr>
                <a:srgbClr val="1C1C1C"/>
              </a:buClr>
              <a:buSzPts val="1600"/>
              <a:buFontTx/>
              <a:buNone/>
              <a:tabLst/>
              <a:defRPr/>
            </a:pPr>
            <a:r>
              <a:rPr kumimoji="0" lang="en-GB" sz="1800" b="0" i="0" u="none" strike="noStrike" kern="0" cap="none" spc="0" normalizeH="0" baseline="0" noProof="0" dirty="0">
                <a:ln>
                  <a:noFill/>
                </a:ln>
                <a:solidFill>
                  <a:srgbClr val="1C1C1C"/>
                </a:solidFill>
                <a:effectLst/>
                <a:uLnTx/>
                <a:uFillTx/>
                <a:latin typeface="Twinkl" pitchFamily="2" charset="0"/>
                <a:ea typeface="+mn-ea"/>
                <a:cs typeface="Arial"/>
                <a:sym typeface="Arial"/>
              </a:rPr>
              <a:t>Although it's usually on a Monday, this year, the May Day Bank Holiday will be on Friday 8</a:t>
            </a:r>
            <a:r>
              <a:rPr kumimoji="0" lang="en-GB" sz="1800" b="0" i="0" u="none" strike="noStrike" kern="0" cap="none" spc="0" normalizeH="0" baseline="30000" noProof="0" dirty="0">
                <a:ln>
                  <a:noFill/>
                </a:ln>
                <a:solidFill>
                  <a:srgbClr val="1C1C1C"/>
                </a:solidFill>
                <a:effectLst/>
                <a:uLnTx/>
                <a:uFillTx/>
                <a:latin typeface="Twinkl" pitchFamily="2" charset="0"/>
                <a:ea typeface="+mn-ea"/>
                <a:cs typeface="Arial"/>
                <a:sym typeface="Arial"/>
              </a:rPr>
              <a:t>th</a:t>
            </a:r>
            <a:r>
              <a:rPr kumimoji="0" lang="en-GB" sz="1800" b="0" i="0" u="none" strike="noStrike" kern="0" cap="none" spc="0" normalizeH="0" baseline="0" noProof="0" dirty="0">
                <a:ln>
                  <a:noFill/>
                </a:ln>
                <a:solidFill>
                  <a:srgbClr val="1C1C1C"/>
                </a:solidFill>
                <a:effectLst/>
                <a:uLnTx/>
                <a:uFillTx/>
                <a:latin typeface="Twinkl" pitchFamily="2" charset="0"/>
                <a:ea typeface="+mn-ea"/>
                <a:cs typeface="Arial"/>
                <a:sym typeface="Arial"/>
              </a:rPr>
              <a:t> May to coincide with the anniversary of VE Day.</a:t>
            </a:r>
          </a:p>
          <a:p>
            <a:pPr marL="0" marR="0" lvl="0" indent="0" algn="l" defTabSz="914400" rtl="0" eaLnBrk="1" fontAlgn="auto" latinLnBrk="0" hangingPunct="1">
              <a:lnSpc>
                <a:spcPct val="100000"/>
              </a:lnSpc>
              <a:spcBef>
                <a:spcPts val="0"/>
              </a:spcBef>
              <a:spcAft>
                <a:spcPts val="0"/>
              </a:spcAft>
              <a:buClr>
                <a:srgbClr val="1C1C1C"/>
              </a:buClr>
              <a:buSzPts val="1600"/>
              <a:buFontTx/>
              <a:buNone/>
              <a:tabLst/>
              <a:defRPr/>
            </a:pPr>
            <a:endParaRPr kumimoji="0" lang="en-GB" sz="1800" b="0" i="0" u="none" strike="noStrike" kern="0" cap="none" spc="0" normalizeH="0" baseline="0" noProof="0" dirty="0">
              <a:ln>
                <a:noFill/>
              </a:ln>
              <a:solidFill>
                <a:srgbClr val="1C1C1C"/>
              </a:solidFill>
              <a:effectLst/>
              <a:uLnTx/>
              <a:uFillTx/>
              <a:latin typeface="Twinkl" pitchFamily="2"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1C1C1C"/>
              </a:buClr>
              <a:buSzPts val="1600"/>
              <a:buFontTx/>
              <a:buNone/>
              <a:tabLst/>
              <a:defRPr/>
            </a:pPr>
            <a:r>
              <a:rPr kumimoji="0" lang="en-GB" sz="1800" b="0" i="0" u="none" strike="noStrike" kern="0" cap="none" spc="0" normalizeH="0" baseline="0" noProof="0" dirty="0">
                <a:ln>
                  <a:noFill/>
                </a:ln>
                <a:solidFill>
                  <a:srgbClr val="000000"/>
                </a:solidFill>
                <a:effectLst/>
                <a:uLnTx/>
                <a:uFillTx/>
                <a:latin typeface="Twinkl" pitchFamily="2" charset="0"/>
                <a:ea typeface="+mn-ea"/>
                <a:cs typeface="Arial"/>
                <a:sym typeface="Arial"/>
              </a:rPr>
              <a:t>The last time the May Day Bank Holiday was moved was also for VE Day - to celebrate its 50</a:t>
            </a:r>
            <a:r>
              <a:rPr kumimoji="0" lang="en-GB" sz="1800" b="0" i="0" u="none" strike="noStrike" kern="0" cap="none" spc="0" normalizeH="0" baseline="30000" noProof="0" dirty="0">
                <a:ln>
                  <a:noFill/>
                </a:ln>
                <a:solidFill>
                  <a:srgbClr val="000000"/>
                </a:solidFill>
                <a:effectLst/>
                <a:uLnTx/>
                <a:uFillTx/>
                <a:latin typeface="Twinkl" pitchFamily="2" charset="0"/>
                <a:ea typeface="+mn-ea"/>
                <a:cs typeface="Arial"/>
                <a:sym typeface="Arial"/>
              </a:rPr>
              <a:t>th</a:t>
            </a:r>
            <a:r>
              <a:rPr kumimoji="0" lang="en-GB" sz="1800" b="0" i="0" u="none" strike="noStrike" kern="0" cap="none" spc="0" normalizeH="0" baseline="0" noProof="0" dirty="0">
                <a:ln>
                  <a:noFill/>
                </a:ln>
                <a:solidFill>
                  <a:srgbClr val="000000"/>
                </a:solidFill>
                <a:effectLst/>
                <a:uLnTx/>
                <a:uFillTx/>
                <a:latin typeface="Twinkl" pitchFamily="2" charset="0"/>
                <a:ea typeface="+mn-ea"/>
                <a:cs typeface="Arial"/>
                <a:sym typeface="Arial"/>
              </a:rPr>
              <a:t> Anniversary in 1995!</a:t>
            </a:r>
            <a:r>
              <a:rPr kumimoji="0" lang="en-GB" sz="1800" b="0" i="0" u="none" strike="noStrike" kern="0" cap="none" spc="0" normalizeH="0" baseline="0" noProof="0" dirty="0">
                <a:ln>
                  <a:noFill/>
                </a:ln>
                <a:solidFill>
                  <a:srgbClr val="1C1C1C"/>
                </a:solidFill>
                <a:effectLst/>
                <a:uLnTx/>
                <a:uFillTx/>
                <a:latin typeface="Twinkl" pitchFamily="2" charset="0"/>
                <a:ea typeface="+mn-ea"/>
                <a:cs typeface="Arial"/>
                <a:sym typeface="Arial"/>
              </a:rPr>
              <a:t> </a:t>
            </a:r>
          </a:p>
        </p:txBody>
      </p:sp>
      <p:sp>
        <p:nvSpPr>
          <p:cNvPr id="30" name="Rectangle 29">
            <a:hlinkClick r:id="rId8"/>
          </p:cNvPr>
          <p:cNvSpPr/>
          <p:nvPr/>
        </p:nvSpPr>
        <p:spPr>
          <a:xfrm>
            <a:off x="9989127" y="6664036"/>
            <a:ext cx="678873" cy="19396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383616642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0" name="Google Shape;100;p15"/>
          <p:cNvSpPr txBox="1"/>
          <p:nvPr/>
        </p:nvSpPr>
        <p:spPr>
          <a:xfrm>
            <a:off x="2279651" y="1491673"/>
            <a:ext cx="4744605" cy="3666836"/>
          </a:xfrm>
          <a:prstGeom prst="rect">
            <a:avLst/>
          </a:prstGeom>
          <a:noFill/>
          <a:ln>
            <a:noFill/>
          </a:ln>
        </p:spPr>
        <p:txBody>
          <a:bodyPr spcFirstLastPara="1" wrap="square" lIns="0" tIns="72000" rIns="0" bIns="72000" anchor="t" anchorCtr="0">
            <a:noAutofit/>
          </a:bodyPr>
          <a:lstStyle/>
          <a:p>
            <a:pPr marL="0" marR="0" lvl="0" indent="0" algn="l" defTabSz="914400" rtl="0" eaLnBrk="1" fontAlgn="auto" latinLnBrk="0" hangingPunct="1">
              <a:lnSpc>
                <a:spcPct val="100000"/>
              </a:lnSpc>
              <a:spcBef>
                <a:spcPts val="0"/>
              </a:spcBef>
              <a:spcAft>
                <a:spcPts val="0"/>
              </a:spcAft>
              <a:buClr>
                <a:srgbClr val="1C1C1C"/>
              </a:buClr>
              <a:buSzPts val="1600"/>
              <a:buFontTx/>
              <a:buNone/>
              <a:tabLst/>
              <a:defRPr/>
            </a:pPr>
            <a:r>
              <a:rPr kumimoji="0" lang="en-US" sz="1800" b="0" i="0" u="none" strike="noStrike" kern="0" cap="none" spc="0" normalizeH="0" baseline="0" noProof="0" dirty="0">
                <a:ln>
                  <a:noFill/>
                </a:ln>
                <a:solidFill>
                  <a:srgbClr val="1C1C1C"/>
                </a:solidFill>
                <a:effectLst/>
                <a:uLnTx/>
                <a:uFillTx/>
                <a:latin typeface="Twinkl" pitchFamily="2" charset="0"/>
                <a:ea typeface="+mn-ea"/>
                <a:cs typeface="Arial"/>
                <a:sym typeface="Arial"/>
              </a:rPr>
              <a:t>In his VE Day speech, Winston Churchill said, </a:t>
            </a:r>
            <a:endParaRPr kumimoji="0" sz="1800" b="0" i="0" u="none" strike="noStrike" kern="0" cap="none" spc="0" normalizeH="0" baseline="0" noProof="0" dirty="0">
              <a:ln>
                <a:noFill/>
              </a:ln>
              <a:solidFill>
                <a:srgbClr val="1C1C1C"/>
              </a:solidFill>
              <a:effectLst/>
              <a:uLnTx/>
              <a:uFillTx/>
              <a:latin typeface="Twinkl" pitchFamily="2"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1C1C1C"/>
              </a:buClr>
              <a:buSzPts val="1600"/>
              <a:buFontTx/>
              <a:buNone/>
              <a:tabLst/>
              <a:defRPr/>
            </a:pPr>
            <a:endParaRPr kumimoji="0" lang="en-US" sz="1800" b="0" i="0" u="none" strike="noStrike" kern="0" cap="none" spc="0" normalizeH="0" baseline="0" noProof="0" dirty="0">
              <a:ln>
                <a:noFill/>
              </a:ln>
              <a:solidFill>
                <a:srgbClr val="1C1C1C"/>
              </a:solidFill>
              <a:effectLst/>
              <a:uLnTx/>
              <a:uFillTx/>
              <a:latin typeface="Twinkl" pitchFamily="2"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1C1C1C"/>
              </a:buClr>
              <a:buSzPts val="1600"/>
              <a:buFontTx/>
              <a:buNone/>
              <a:tabLst/>
              <a:defRPr/>
            </a:pPr>
            <a:endParaRPr kumimoji="0" lang="en-US" sz="1800" b="0" i="0" u="none" strike="noStrike" kern="0" cap="none" spc="0" normalizeH="0" baseline="0" noProof="0" dirty="0">
              <a:ln>
                <a:noFill/>
              </a:ln>
              <a:solidFill>
                <a:srgbClr val="1C1C1C"/>
              </a:solidFill>
              <a:effectLst/>
              <a:uLnTx/>
              <a:uFillTx/>
              <a:latin typeface="Twinkl" pitchFamily="2"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1C1C1C"/>
              </a:buClr>
              <a:buSzPts val="1600"/>
              <a:buFontTx/>
              <a:buNone/>
              <a:tabLst/>
              <a:defRPr/>
            </a:pPr>
            <a:endParaRPr kumimoji="0" lang="en-US" sz="1800" b="0" i="0" u="none" strike="noStrike" kern="0" cap="none" spc="0" normalizeH="0" baseline="0" noProof="0" dirty="0">
              <a:ln>
                <a:noFill/>
              </a:ln>
              <a:solidFill>
                <a:srgbClr val="1C1C1C"/>
              </a:solidFill>
              <a:effectLst/>
              <a:uLnTx/>
              <a:uFillTx/>
              <a:latin typeface="Twinkl" pitchFamily="2"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1C1C1C"/>
              </a:buClr>
              <a:buSzPts val="1600"/>
              <a:buFontTx/>
              <a:buNone/>
              <a:tabLst/>
              <a:defRPr/>
            </a:pPr>
            <a:endParaRPr kumimoji="0" lang="en-US" sz="1800" b="0" i="0" u="none" strike="noStrike" kern="0" cap="none" spc="0" normalizeH="0" baseline="0" noProof="0" dirty="0">
              <a:ln>
                <a:noFill/>
              </a:ln>
              <a:solidFill>
                <a:srgbClr val="1C1C1C"/>
              </a:solidFill>
              <a:effectLst/>
              <a:uLnTx/>
              <a:uFillTx/>
              <a:latin typeface="Twinkl" pitchFamily="2"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1C1C1C"/>
              </a:buClr>
              <a:buSzPts val="1600"/>
              <a:buFontTx/>
              <a:buNone/>
              <a:tabLst/>
              <a:defRPr/>
            </a:pPr>
            <a:endParaRPr kumimoji="0" lang="en-US" sz="1800" b="0" i="0" u="none" strike="noStrike" kern="0" cap="none" spc="0" normalizeH="0" baseline="0" noProof="0" dirty="0">
              <a:ln>
                <a:noFill/>
              </a:ln>
              <a:solidFill>
                <a:srgbClr val="1C1C1C"/>
              </a:solidFill>
              <a:effectLst/>
              <a:uLnTx/>
              <a:uFillTx/>
              <a:latin typeface="Twinkl" pitchFamily="2"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1C1C1C"/>
              </a:buClr>
              <a:buSzPts val="1600"/>
              <a:buFontTx/>
              <a:buNone/>
              <a:tabLst/>
              <a:defRPr/>
            </a:pPr>
            <a:endParaRPr kumimoji="0" lang="en-US" sz="1800" b="0" i="0" u="none" strike="noStrike" kern="0" cap="none" spc="0" normalizeH="0" baseline="0" noProof="0" dirty="0">
              <a:ln>
                <a:noFill/>
              </a:ln>
              <a:solidFill>
                <a:srgbClr val="1C1C1C"/>
              </a:solidFill>
              <a:effectLst/>
              <a:uLnTx/>
              <a:uFillTx/>
              <a:latin typeface="Twinkl" pitchFamily="2"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1C1C1C"/>
              </a:buClr>
              <a:buSzPts val="1600"/>
              <a:buFontTx/>
              <a:buNone/>
              <a:tabLst/>
              <a:defRPr/>
            </a:pPr>
            <a:endParaRPr kumimoji="0" lang="en-US" sz="1800" b="0" i="0" u="none" strike="noStrike" kern="0" cap="none" spc="0" normalizeH="0" baseline="0" noProof="0" dirty="0">
              <a:ln>
                <a:noFill/>
              </a:ln>
              <a:solidFill>
                <a:srgbClr val="1C1C1C"/>
              </a:solidFill>
              <a:effectLst/>
              <a:uLnTx/>
              <a:uFillTx/>
              <a:latin typeface="Twinkl" pitchFamily="2"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1C1C1C"/>
              </a:buClr>
              <a:buSzPts val="1600"/>
              <a:buFontTx/>
              <a:buNone/>
              <a:tabLst/>
              <a:defRPr/>
            </a:pPr>
            <a:endParaRPr kumimoji="0" lang="en-US" sz="1800" b="0" i="0" u="none" strike="noStrike" kern="0" cap="none" spc="0" normalizeH="0" baseline="0" noProof="0" dirty="0">
              <a:ln>
                <a:noFill/>
              </a:ln>
              <a:solidFill>
                <a:srgbClr val="1C1C1C"/>
              </a:solidFill>
              <a:effectLst/>
              <a:uLnTx/>
              <a:uFillTx/>
              <a:latin typeface="Twinkl" pitchFamily="2"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1C1C1C"/>
              </a:buClr>
              <a:buSzPts val="1600"/>
              <a:buFontTx/>
              <a:buNone/>
              <a:tabLst/>
              <a:defRPr/>
            </a:pPr>
            <a:r>
              <a:rPr kumimoji="0" lang="en-US" sz="1800" b="0" i="0" u="none" strike="noStrike" kern="0" cap="none" spc="0" normalizeH="0" baseline="0" noProof="0" dirty="0">
                <a:ln>
                  <a:noFill/>
                </a:ln>
                <a:solidFill>
                  <a:srgbClr val="1C1C1C"/>
                </a:solidFill>
                <a:effectLst/>
                <a:uLnTx/>
                <a:uFillTx/>
                <a:latin typeface="Twinkl" pitchFamily="2" charset="0"/>
                <a:ea typeface="+mn-ea"/>
                <a:cs typeface="Arial"/>
                <a:sym typeface="Arial"/>
              </a:rPr>
              <a:t>How can you keep going when you face difficult or worrying times?</a:t>
            </a:r>
            <a:endParaRPr kumimoji="0" sz="1600" b="0" i="0" u="none" strike="noStrike" kern="0" cap="none" spc="0" normalizeH="0" baseline="0" noProof="0" dirty="0">
              <a:ln>
                <a:noFill/>
              </a:ln>
              <a:solidFill>
                <a:srgbClr val="000000"/>
              </a:solidFill>
              <a:effectLst/>
              <a:uLnTx/>
              <a:uFillTx/>
              <a:latin typeface="Twinkl" pitchFamily="2" charset="0"/>
              <a:ea typeface="+mn-ea"/>
              <a:cs typeface="Arial"/>
              <a:sym typeface="Arial"/>
            </a:endParaRPr>
          </a:p>
        </p:txBody>
      </p:sp>
      <p:sp>
        <p:nvSpPr>
          <p:cNvPr id="5" name="Rectangle 4"/>
          <p:cNvSpPr/>
          <p:nvPr/>
        </p:nvSpPr>
        <p:spPr>
          <a:xfrm>
            <a:off x="2279651" y="2099757"/>
            <a:ext cx="6240895" cy="1640681"/>
          </a:xfrm>
          <a:prstGeom prst="rect">
            <a:avLst/>
          </a:prstGeom>
          <a:solidFill>
            <a:srgbClr val="81BD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1C1C1C"/>
              </a:buClr>
              <a:buSzPts val="1600"/>
              <a:buFontTx/>
              <a:buNone/>
              <a:tabLst/>
              <a:defRPr/>
            </a:pPr>
            <a:r>
              <a:rPr kumimoji="0" lang="en-GB" sz="2400" b="1" i="0" u="none" strike="noStrike" kern="0" cap="none" spc="0" normalizeH="0" baseline="0" noProof="0" dirty="0">
                <a:ln>
                  <a:noFill/>
                </a:ln>
                <a:solidFill>
                  <a:srgbClr val="FFFFFF"/>
                </a:solidFill>
                <a:effectLst/>
                <a:uLnTx/>
                <a:uFillTx/>
                <a:latin typeface="Twinkl" pitchFamily="2" charset="0"/>
                <a:ea typeface="+mn-ea"/>
                <a:cs typeface="+mn-cs"/>
                <a:sym typeface="Arial"/>
              </a:rPr>
              <a:t>“Do not despair, do not yield to</a:t>
            </a:r>
            <a:br>
              <a:rPr kumimoji="0" lang="en-GB" sz="2400" b="1" i="0" u="none" strike="noStrike" kern="0" cap="none" spc="0" normalizeH="0" baseline="0" noProof="0" dirty="0">
                <a:ln>
                  <a:noFill/>
                </a:ln>
                <a:solidFill>
                  <a:srgbClr val="FFFFFF"/>
                </a:solidFill>
                <a:effectLst/>
                <a:uLnTx/>
                <a:uFillTx/>
                <a:latin typeface="Twinkl" pitchFamily="2" charset="0"/>
                <a:ea typeface="+mn-ea"/>
                <a:cs typeface="+mn-cs"/>
                <a:sym typeface="Arial"/>
              </a:rPr>
            </a:br>
            <a:r>
              <a:rPr kumimoji="0" lang="en-GB" sz="2400" b="1" i="0" u="none" strike="noStrike" kern="0" cap="none" spc="0" normalizeH="0" baseline="0" noProof="0" dirty="0">
                <a:ln>
                  <a:noFill/>
                </a:ln>
                <a:solidFill>
                  <a:srgbClr val="FFFFFF"/>
                </a:solidFill>
                <a:effectLst/>
                <a:uLnTx/>
                <a:uFillTx/>
                <a:latin typeface="Twinkl" pitchFamily="2" charset="0"/>
                <a:ea typeface="+mn-ea"/>
                <a:cs typeface="+mn-cs"/>
                <a:sym typeface="Arial"/>
              </a:rPr>
              <a:t>violence and tyranny, march</a:t>
            </a:r>
            <a:br>
              <a:rPr kumimoji="0" lang="en-GB" sz="2400" b="1" i="0" u="none" strike="noStrike" kern="0" cap="none" spc="0" normalizeH="0" baseline="0" noProof="0" dirty="0">
                <a:ln>
                  <a:noFill/>
                </a:ln>
                <a:solidFill>
                  <a:srgbClr val="FFFFFF"/>
                </a:solidFill>
                <a:effectLst/>
                <a:uLnTx/>
                <a:uFillTx/>
                <a:latin typeface="Twinkl" pitchFamily="2" charset="0"/>
                <a:ea typeface="+mn-ea"/>
                <a:cs typeface="+mn-cs"/>
                <a:sym typeface="Arial"/>
              </a:rPr>
            </a:br>
            <a:r>
              <a:rPr kumimoji="0" lang="en-GB" sz="2400" b="1" i="0" u="none" strike="noStrike" kern="0" cap="none" spc="0" normalizeH="0" baseline="0" noProof="0" dirty="0">
                <a:ln>
                  <a:noFill/>
                </a:ln>
                <a:solidFill>
                  <a:srgbClr val="FFFFFF"/>
                </a:solidFill>
                <a:effectLst/>
                <a:uLnTx/>
                <a:uFillTx/>
                <a:latin typeface="Twinkl" pitchFamily="2" charset="0"/>
                <a:ea typeface="+mn-ea"/>
                <a:cs typeface="+mn-cs"/>
                <a:sym typeface="Arial"/>
              </a:rPr>
              <a:t>straight forward.” </a:t>
            </a:r>
          </a:p>
        </p:txBody>
      </p:sp>
      <p:sp>
        <p:nvSpPr>
          <p:cNvPr id="99" name="Google Shape;99;p15"/>
          <p:cNvSpPr>
            <a:spLocks noGrp="1"/>
          </p:cNvSpPr>
          <p:nvPr>
            <p:ph type="title"/>
          </p:nvPr>
        </p:nvSpPr>
        <p:spPr>
          <a:xfrm>
            <a:off x="1981201" y="479426"/>
            <a:ext cx="8220075" cy="993775"/>
          </a:xfrm>
          <a:prstGeom prst="roundRect">
            <a:avLst>
              <a:gd name="adj" fmla="val 16667"/>
            </a:avLst>
          </a:prstGeom>
          <a:noFill/>
          <a:ln>
            <a:noFill/>
          </a:ln>
        </p:spPr>
        <p:txBody>
          <a:bodyPr spcFirstLastPara="1" wrap="square" lIns="252000" tIns="252000" rIns="252000" bIns="252000" anchor="ctr" anchorCtr="1">
            <a:noAutofit/>
          </a:bodyPr>
          <a:lstStyle/>
          <a:p>
            <a:pPr algn="ctr">
              <a:lnSpc>
                <a:spcPct val="100000"/>
              </a:lnSpc>
              <a:buClr>
                <a:schemeClr val="dk1"/>
              </a:buClr>
              <a:buSzPts val="3600"/>
            </a:pPr>
            <a:r>
              <a:rPr lang="en-US" sz="3600">
                <a:solidFill>
                  <a:schemeClr val="dk1"/>
                </a:solidFill>
                <a:latin typeface="Twinkl" pitchFamily="2" charset="0"/>
              </a:rPr>
              <a:t>Time to Reflect</a:t>
            </a:r>
            <a:endParaRPr>
              <a:latin typeface="Twinkl" pitchFamily="2" charset="0"/>
            </a:endParaRPr>
          </a:p>
        </p:txBody>
      </p:sp>
      <p:pic>
        <p:nvPicPr>
          <p:cNvPr id="101" name="Google Shape;101;p1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959476" y="1390650"/>
            <a:ext cx="4016375" cy="5467350"/>
          </a:xfrm>
          <a:prstGeom prst="rect">
            <a:avLst/>
          </a:prstGeom>
          <a:noFill/>
          <a:ln>
            <a:noFill/>
          </a:ln>
        </p:spPr>
      </p:pic>
      <p:sp>
        <p:nvSpPr>
          <p:cNvPr id="6" name="Rectangle 5">
            <a:hlinkClick r:id="rId4"/>
          </p:cNvPr>
          <p:cNvSpPr/>
          <p:nvPr/>
        </p:nvSpPr>
        <p:spPr>
          <a:xfrm>
            <a:off x="9989127" y="6664036"/>
            <a:ext cx="678873" cy="19396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82004550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17443" y="3324727"/>
            <a:ext cx="11357113" cy="1452681"/>
          </a:xfrm>
        </p:spPr>
        <p:txBody>
          <a:bodyPr>
            <a:normAutofit fontScale="55000" lnSpcReduction="20000"/>
          </a:bodyPr>
          <a:lstStyle/>
          <a:p>
            <a:r>
              <a:rPr lang="en-GB" sz="3600" u="sng" dirty="0">
                <a:solidFill>
                  <a:srgbClr val="002060"/>
                </a:solidFill>
                <a:latin typeface="Comic Sans MS" panose="030F0702030302020204" pitchFamily="66" charset="0"/>
              </a:rPr>
              <a:t>VE Day Creative Activities</a:t>
            </a:r>
          </a:p>
          <a:p>
            <a:endParaRPr lang="en-GB" sz="3600" u="sng" dirty="0">
              <a:solidFill>
                <a:srgbClr val="002060"/>
              </a:solidFill>
              <a:latin typeface="Comic Sans MS" panose="030F0702030302020204" pitchFamily="66" charset="0"/>
            </a:endParaRPr>
          </a:p>
          <a:p>
            <a:pPr algn="l"/>
            <a:r>
              <a:rPr lang="en-GB" sz="3600" dirty="0">
                <a:solidFill>
                  <a:srgbClr val="002060"/>
                </a:solidFill>
                <a:latin typeface="Comic Sans MS" panose="030F0702030302020204" pitchFamily="66" charset="0"/>
              </a:rPr>
              <a:t>We have put together some creatives ideas for you to mark this special day. We would like you to try at least one of the creative tasks but you can of course try as many as you would like as well as having a go at the word searches or even build your own spitfire plane.</a:t>
            </a:r>
          </a:p>
        </p:txBody>
      </p:sp>
      <p:pic>
        <p:nvPicPr>
          <p:cNvPr id="11" name="Picture 10">
            <a:extLst>
              <a:ext uri="{FF2B5EF4-FFF2-40B4-BE49-F238E27FC236}">
                <a16:creationId xmlns:a16="http://schemas.microsoft.com/office/drawing/2014/main" id="{396518AE-E94A-0C4C-8DE0-9A1822542348}"/>
              </a:ext>
            </a:extLst>
          </p:cNvPr>
          <p:cNvPicPr>
            <a:picLocks noChangeAspect="1"/>
          </p:cNvPicPr>
          <p:nvPr/>
        </p:nvPicPr>
        <p:blipFill>
          <a:blip r:embed="rId2"/>
          <a:stretch>
            <a:fillRect/>
          </a:stretch>
        </p:blipFill>
        <p:spPr>
          <a:xfrm>
            <a:off x="1102001" y="205655"/>
            <a:ext cx="10177669" cy="2964370"/>
          </a:xfrm>
          <a:prstGeom prst="rect">
            <a:avLst/>
          </a:prstGeom>
        </p:spPr>
      </p:pic>
      <p:pic>
        <p:nvPicPr>
          <p:cNvPr id="12" name="Picture 11">
            <a:extLst>
              <a:ext uri="{FF2B5EF4-FFF2-40B4-BE49-F238E27FC236}">
                <a16:creationId xmlns:a16="http://schemas.microsoft.com/office/drawing/2014/main" id="{7D521C46-F47B-A446-8EF5-DD7B9D2CF33F}"/>
              </a:ext>
            </a:extLst>
          </p:cNvPr>
          <p:cNvPicPr>
            <a:picLocks noChangeAspect="1"/>
          </p:cNvPicPr>
          <p:nvPr/>
        </p:nvPicPr>
        <p:blipFill>
          <a:blip r:embed="rId3"/>
          <a:stretch>
            <a:fillRect/>
          </a:stretch>
        </p:blipFill>
        <p:spPr>
          <a:xfrm>
            <a:off x="8474765" y="4884405"/>
            <a:ext cx="3299791" cy="1856133"/>
          </a:xfrm>
          <a:prstGeom prst="rect">
            <a:avLst/>
          </a:prstGeom>
        </p:spPr>
      </p:pic>
      <p:pic>
        <p:nvPicPr>
          <p:cNvPr id="13" name="Picture 12">
            <a:extLst>
              <a:ext uri="{FF2B5EF4-FFF2-40B4-BE49-F238E27FC236}">
                <a16:creationId xmlns:a16="http://schemas.microsoft.com/office/drawing/2014/main" id="{936A480C-2ECB-9D4E-B5BD-389C1716431F}"/>
              </a:ext>
            </a:extLst>
          </p:cNvPr>
          <p:cNvPicPr>
            <a:picLocks noChangeAspect="1"/>
          </p:cNvPicPr>
          <p:nvPr/>
        </p:nvPicPr>
        <p:blipFill>
          <a:blip r:embed="rId4"/>
          <a:stretch>
            <a:fillRect/>
          </a:stretch>
        </p:blipFill>
        <p:spPr>
          <a:xfrm>
            <a:off x="136663" y="4809863"/>
            <a:ext cx="1930676" cy="1930676"/>
          </a:xfrm>
          <a:prstGeom prst="rect">
            <a:avLst/>
          </a:prstGeom>
        </p:spPr>
      </p:pic>
      <p:pic>
        <p:nvPicPr>
          <p:cNvPr id="14" name="Picture 13">
            <a:extLst>
              <a:ext uri="{FF2B5EF4-FFF2-40B4-BE49-F238E27FC236}">
                <a16:creationId xmlns:a16="http://schemas.microsoft.com/office/drawing/2014/main" id="{FA4B92B3-580C-5C4C-A785-7D68DB7C81B4}"/>
              </a:ext>
            </a:extLst>
          </p:cNvPr>
          <p:cNvPicPr>
            <a:picLocks noChangeAspect="1"/>
          </p:cNvPicPr>
          <p:nvPr/>
        </p:nvPicPr>
        <p:blipFill rotWithShape="1">
          <a:blip r:embed="rId5"/>
          <a:srcRect l="29965" t="25165" r="29965" b="23913"/>
          <a:stretch/>
        </p:blipFill>
        <p:spPr>
          <a:xfrm>
            <a:off x="2713993" y="5092713"/>
            <a:ext cx="1143093" cy="1452681"/>
          </a:xfrm>
          <a:prstGeom prst="rect">
            <a:avLst/>
          </a:prstGeom>
        </p:spPr>
      </p:pic>
      <p:pic>
        <p:nvPicPr>
          <p:cNvPr id="15" name="Picture 14">
            <a:extLst>
              <a:ext uri="{FF2B5EF4-FFF2-40B4-BE49-F238E27FC236}">
                <a16:creationId xmlns:a16="http://schemas.microsoft.com/office/drawing/2014/main" id="{C1343B10-B212-BA44-AC9F-31A94CC48CD9}"/>
              </a:ext>
            </a:extLst>
          </p:cNvPr>
          <p:cNvPicPr>
            <a:picLocks noChangeAspect="1"/>
          </p:cNvPicPr>
          <p:nvPr/>
        </p:nvPicPr>
        <p:blipFill rotWithShape="1">
          <a:blip r:embed="rId6"/>
          <a:srcRect l="29130" t="23570" r="31635" b="24748"/>
          <a:stretch/>
        </p:blipFill>
        <p:spPr>
          <a:xfrm>
            <a:off x="4649513" y="5092714"/>
            <a:ext cx="1102807" cy="1452680"/>
          </a:xfrm>
          <a:prstGeom prst="rect">
            <a:avLst/>
          </a:prstGeom>
        </p:spPr>
      </p:pic>
      <p:pic>
        <p:nvPicPr>
          <p:cNvPr id="16" name="Picture 15">
            <a:extLst>
              <a:ext uri="{FF2B5EF4-FFF2-40B4-BE49-F238E27FC236}">
                <a16:creationId xmlns:a16="http://schemas.microsoft.com/office/drawing/2014/main" id="{A7C3E6FC-54EB-BF40-9F02-20382E14616D}"/>
              </a:ext>
            </a:extLst>
          </p:cNvPr>
          <p:cNvPicPr>
            <a:picLocks noChangeAspect="1"/>
          </p:cNvPicPr>
          <p:nvPr/>
        </p:nvPicPr>
        <p:blipFill rotWithShape="1">
          <a:blip r:embed="rId7"/>
          <a:srcRect l="28351" t="23570" r="29965" b="23913"/>
          <a:stretch/>
        </p:blipFill>
        <p:spPr>
          <a:xfrm>
            <a:off x="6354151" y="5092713"/>
            <a:ext cx="1153021" cy="1452680"/>
          </a:xfrm>
          <a:prstGeom prst="rect">
            <a:avLst/>
          </a:prstGeom>
        </p:spPr>
      </p:pic>
    </p:spTree>
    <p:extLst>
      <p:ext uri="{BB962C8B-B14F-4D97-AF65-F5344CB8AC3E}">
        <p14:creationId xmlns:p14="http://schemas.microsoft.com/office/powerpoint/2010/main" val="37129970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E05FE8-7194-7245-A546-77980D627D02}"/>
              </a:ext>
            </a:extLst>
          </p:cNvPr>
          <p:cNvPicPr>
            <a:picLocks noChangeAspect="1"/>
          </p:cNvPicPr>
          <p:nvPr/>
        </p:nvPicPr>
        <p:blipFill>
          <a:blip r:embed="rId2"/>
          <a:stretch>
            <a:fillRect/>
          </a:stretch>
        </p:blipFill>
        <p:spPr>
          <a:xfrm>
            <a:off x="860734" y="200840"/>
            <a:ext cx="10470532" cy="6456320"/>
          </a:xfrm>
          <a:prstGeom prst="rect">
            <a:avLst/>
          </a:prstGeom>
        </p:spPr>
      </p:pic>
    </p:spTree>
    <p:extLst>
      <p:ext uri="{BB962C8B-B14F-4D97-AF65-F5344CB8AC3E}">
        <p14:creationId xmlns:p14="http://schemas.microsoft.com/office/powerpoint/2010/main" val="38053447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20C51E9-17A6-574C-83F2-CED364064547}"/>
              </a:ext>
            </a:extLst>
          </p:cNvPr>
          <p:cNvSpPr txBox="1"/>
          <p:nvPr/>
        </p:nvSpPr>
        <p:spPr>
          <a:xfrm>
            <a:off x="5473148" y="254248"/>
            <a:ext cx="6279322" cy="67710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70AD47"/>
                </a:solidFill>
                <a:effectLst/>
                <a:uLnTx/>
                <a:uFillTx/>
                <a:latin typeface="Comic Sans MS" panose="030F0902030302020204" pitchFamily="66" charset="0"/>
                <a:ea typeface="+mn-ea"/>
                <a:cs typeface="+mn-cs"/>
              </a:rPr>
              <a:t>Green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70AD47"/>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70AD47"/>
                </a:solidFill>
                <a:effectLst/>
                <a:uLnTx/>
                <a:uFillTx/>
                <a:latin typeface="Comic Sans MS" panose="030F0902030302020204" pitchFamily="66" charset="0"/>
                <a:ea typeface="+mn-ea"/>
                <a:cs typeface="+mn-cs"/>
              </a:rPr>
              <a:t>Sick sentences!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70AD47"/>
                </a:solidFill>
                <a:effectLst/>
                <a:uLnTx/>
                <a:uFillTx/>
                <a:latin typeface="Comic Sans MS" panose="030F0902030302020204" pitchFamily="66" charset="0"/>
                <a:ea typeface="+mn-ea"/>
                <a:cs typeface="+mn-cs"/>
              </a:rPr>
              <a:t>These sentences are ‘sick’ and need your help to get better. Can you help?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70AD47"/>
                </a:solidFill>
                <a:effectLst/>
                <a:uLnTx/>
                <a:uFillTx/>
                <a:latin typeface="Comic Sans MS" panose="030F0902030302020204" pitchFamily="66" charset="0"/>
                <a:ea typeface="+mn-ea"/>
                <a:cs typeface="+mn-cs"/>
              </a:rPr>
              <a:t>She gave him a present. It was wrapped up. He opened it. He was happy. He said thank you.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70AD47"/>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70AD47"/>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70AD47"/>
                </a:solidFill>
                <a:effectLst/>
                <a:uLnTx/>
                <a:uFillTx/>
                <a:latin typeface="Comic Sans MS" panose="030F0902030302020204" pitchFamily="66" charset="0"/>
                <a:ea typeface="+mn-ea"/>
                <a:cs typeface="+mn-cs"/>
              </a:rPr>
              <a:t>Question time!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70AD47"/>
                </a:solidFill>
                <a:effectLst/>
                <a:uLnTx/>
                <a:uFillTx/>
                <a:latin typeface="Comic Sans MS" panose="030F0902030302020204" pitchFamily="66" charset="0"/>
                <a:ea typeface="+mn-ea"/>
                <a:cs typeface="+mn-cs"/>
              </a:rPr>
              <a:t>Who has written the message?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70AD47"/>
                </a:solidFill>
                <a:effectLst/>
                <a:uLnTx/>
                <a:uFillTx/>
                <a:latin typeface="Comic Sans MS" panose="030F0902030302020204" pitchFamily="66" charset="0"/>
                <a:ea typeface="+mn-ea"/>
                <a:cs typeface="+mn-cs"/>
              </a:rPr>
              <a:t>Why have they written the message?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70AD47"/>
                </a:solidFill>
                <a:effectLst/>
                <a:uLnTx/>
                <a:uFillTx/>
                <a:latin typeface="Comic Sans MS" panose="030F0902030302020204" pitchFamily="66" charset="0"/>
                <a:ea typeface="+mn-ea"/>
                <a:cs typeface="+mn-cs"/>
              </a:rPr>
              <a:t>Can you remember the last 5 times you said ‘thank you’ to someone?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ED7D31"/>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70C0"/>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0AD47"/>
                </a:solidFill>
                <a:effectLst/>
                <a:uLnTx/>
                <a:uFillTx/>
                <a:latin typeface="Comic Sans MS" panose="030F0902030302020204" pitchFamily="66" charset="0"/>
                <a:ea typeface="+mn-ea"/>
                <a:cs typeface="+mn-cs"/>
              </a:rPr>
              <a:t> </a:t>
            </a:r>
            <a:endParaRPr kumimoji="0" lang="en-GB" sz="2400" b="0" i="0" u="none" strike="noStrike" kern="1200" cap="none" spc="0" normalizeH="0" baseline="0" noProof="0" dirty="0">
              <a:ln>
                <a:noFill/>
              </a:ln>
              <a:solidFill>
                <a:srgbClr val="7030A0"/>
              </a:solidFill>
              <a:effectLst/>
              <a:uLnTx/>
              <a:uFillTx/>
              <a:latin typeface="Comic Sans MS" panose="030F0902030302020204" pitchFamily="66" charset="0"/>
              <a:ea typeface="+mn-ea"/>
              <a:cs typeface="+mn-cs"/>
            </a:endParaRPr>
          </a:p>
        </p:txBody>
      </p:sp>
      <p:pic>
        <p:nvPicPr>
          <p:cNvPr id="6" name="Picture 5">
            <a:extLst>
              <a:ext uri="{FF2B5EF4-FFF2-40B4-BE49-F238E27FC236}">
                <a16:creationId xmlns:a16="http://schemas.microsoft.com/office/drawing/2014/main" id="{DA4C0C03-DE5A-774B-BC9A-1A4A85D2A980}"/>
              </a:ext>
            </a:extLst>
          </p:cNvPr>
          <p:cNvPicPr>
            <a:picLocks noChangeAspect="1"/>
          </p:cNvPicPr>
          <p:nvPr/>
        </p:nvPicPr>
        <p:blipFill>
          <a:blip r:embed="rId2"/>
          <a:stretch>
            <a:fillRect/>
          </a:stretch>
        </p:blipFill>
        <p:spPr>
          <a:xfrm>
            <a:off x="525671" y="701212"/>
            <a:ext cx="4097129" cy="4097129"/>
          </a:xfrm>
          <a:prstGeom prst="rect">
            <a:avLst/>
          </a:prstGeom>
        </p:spPr>
      </p:pic>
      <p:sp>
        <p:nvSpPr>
          <p:cNvPr id="2" name="TextBox 1">
            <a:extLst>
              <a:ext uri="{FF2B5EF4-FFF2-40B4-BE49-F238E27FC236}">
                <a16:creationId xmlns:a16="http://schemas.microsoft.com/office/drawing/2014/main" id="{5AA9D6AE-0DFD-4E45-A318-727F01FA6160}"/>
              </a:ext>
            </a:extLst>
          </p:cNvPr>
          <p:cNvSpPr txBox="1"/>
          <p:nvPr/>
        </p:nvSpPr>
        <p:spPr>
          <a:xfrm>
            <a:off x="525671" y="5337313"/>
            <a:ext cx="378791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70AD47"/>
                </a:solidFill>
                <a:effectLst/>
                <a:uLnTx/>
                <a:uFillTx/>
                <a:latin typeface="Comic Sans MS" panose="030F0902030302020204" pitchFamily="66" charset="0"/>
                <a:ea typeface="+mn-ea"/>
                <a:cs typeface="+mn-cs"/>
              </a:rPr>
              <a:t>Remember to write in full sentences.</a:t>
            </a:r>
          </a:p>
        </p:txBody>
      </p:sp>
    </p:spTree>
    <p:extLst>
      <p:ext uri="{BB962C8B-B14F-4D97-AF65-F5344CB8AC3E}">
        <p14:creationId xmlns:p14="http://schemas.microsoft.com/office/powerpoint/2010/main" val="2364379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C60261-CC7A-5247-8144-69CB68226E1C}"/>
              </a:ext>
            </a:extLst>
          </p:cNvPr>
          <p:cNvPicPr>
            <a:picLocks noChangeAspect="1"/>
          </p:cNvPicPr>
          <p:nvPr/>
        </p:nvPicPr>
        <p:blipFill>
          <a:blip r:embed="rId2"/>
          <a:stretch>
            <a:fillRect/>
          </a:stretch>
        </p:blipFill>
        <p:spPr>
          <a:xfrm>
            <a:off x="6096000" y="1916872"/>
            <a:ext cx="5524500" cy="4508500"/>
          </a:xfrm>
          <a:prstGeom prst="rect">
            <a:avLst/>
          </a:prstGeom>
        </p:spPr>
      </p:pic>
      <p:sp>
        <p:nvSpPr>
          <p:cNvPr id="4" name="TextBox 3">
            <a:extLst>
              <a:ext uri="{FF2B5EF4-FFF2-40B4-BE49-F238E27FC236}">
                <a16:creationId xmlns:a16="http://schemas.microsoft.com/office/drawing/2014/main" id="{B4F01CB4-C74A-164B-AF5A-2F4E1EE29FD4}"/>
              </a:ext>
            </a:extLst>
          </p:cNvPr>
          <p:cNvSpPr txBox="1"/>
          <p:nvPr/>
        </p:nvSpPr>
        <p:spPr>
          <a:xfrm>
            <a:off x="516835" y="583096"/>
            <a:ext cx="5194852" cy="56938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rPr>
              <a:t>We would like you to design your own VE Day teacup to celebrate the 75</a:t>
            </a:r>
            <a:r>
              <a:rPr kumimoji="0" lang="en-GB" sz="2800" b="0" i="0" u="none" strike="noStrike" kern="1200" cap="none" spc="0" normalizeH="0" baseline="30000" noProof="0" dirty="0">
                <a:ln>
                  <a:noFill/>
                </a:ln>
                <a:solidFill>
                  <a:srgbClr val="002060"/>
                </a:solidFill>
                <a:effectLst/>
                <a:uLnTx/>
                <a:uFillTx/>
                <a:latin typeface="Comic Sans MS" panose="030F0902030302020204" pitchFamily="66" charset="0"/>
                <a:ea typeface="+mn-ea"/>
                <a:cs typeface="+mn-cs"/>
              </a:rPr>
              <a:t>th</a:t>
            </a:r>
            <a:r>
              <a:rPr kumimoji="0" lang="en-GB" sz="28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rPr>
              <a:t> Anniversary.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rPr>
              <a:t>You could include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rPr>
              <a:t>Flags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rPr>
              <a:t>Bunting</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rPr>
              <a:t>Important figures like Winston Churchill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rPr>
              <a:t>You should make it bright, colourful and eye catching. It should be a celebration of the day. </a:t>
            </a:r>
          </a:p>
        </p:txBody>
      </p:sp>
    </p:spTree>
    <p:extLst>
      <p:ext uri="{BB962C8B-B14F-4D97-AF65-F5344CB8AC3E}">
        <p14:creationId xmlns:p14="http://schemas.microsoft.com/office/powerpoint/2010/main" val="26520311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B0391D-381F-BE45-8F23-F961057D7711}"/>
              </a:ext>
            </a:extLst>
          </p:cNvPr>
          <p:cNvPicPr>
            <a:picLocks noChangeAspect="1"/>
          </p:cNvPicPr>
          <p:nvPr/>
        </p:nvPicPr>
        <p:blipFill>
          <a:blip r:embed="rId2"/>
          <a:stretch>
            <a:fillRect/>
          </a:stretch>
        </p:blipFill>
        <p:spPr>
          <a:xfrm>
            <a:off x="1325217" y="212742"/>
            <a:ext cx="9541565" cy="6432516"/>
          </a:xfrm>
          <a:prstGeom prst="rect">
            <a:avLst/>
          </a:prstGeom>
        </p:spPr>
      </p:pic>
    </p:spTree>
    <p:extLst>
      <p:ext uri="{BB962C8B-B14F-4D97-AF65-F5344CB8AC3E}">
        <p14:creationId xmlns:p14="http://schemas.microsoft.com/office/powerpoint/2010/main" val="22043559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1059DD-64E5-4347-B404-141199D2B149}"/>
              </a:ext>
            </a:extLst>
          </p:cNvPr>
          <p:cNvPicPr>
            <a:picLocks noChangeAspect="1"/>
          </p:cNvPicPr>
          <p:nvPr/>
        </p:nvPicPr>
        <p:blipFill>
          <a:blip r:embed="rId2"/>
          <a:stretch>
            <a:fillRect/>
          </a:stretch>
        </p:blipFill>
        <p:spPr>
          <a:xfrm>
            <a:off x="530087" y="224297"/>
            <a:ext cx="2955235" cy="6409406"/>
          </a:xfrm>
          <a:prstGeom prst="rect">
            <a:avLst/>
          </a:prstGeom>
        </p:spPr>
      </p:pic>
      <p:sp>
        <p:nvSpPr>
          <p:cNvPr id="4" name="TextBox 3">
            <a:extLst>
              <a:ext uri="{FF2B5EF4-FFF2-40B4-BE49-F238E27FC236}">
                <a16:creationId xmlns:a16="http://schemas.microsoft.com/office/drawing/2014/main" id="{89B6F36D-7365-3E42-8BEE-D32B48C9FE58}"/>
              </a:ext>
            </a:extLst>
          </p:cNvPr>
          <p:cNvSpPr txBox="1"/>
          <p:nvPr/>
        </p:nvSpPr>
        <p:spPr>
          <a:xfrm>
            <a:off x="4280452" y="742122"/>
            <a:ext cx="7500731"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rPr>
              <a:t>We would like you to design a VE Day Medal to give to the British soldiers who served in the Second World War.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rPr>
              <a:t>You can design any shape or size medal but it should include: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rPr>
              <a:t>The years of the war (1939-1945)</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rPr>
              <a:t>A symbol of victory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rPr>
              <a:t>You should annotate your design explaining the choices you have made.  </a:t>
            </a:r>
          </a:p>
        </p:txBody>
      </p:sp>
    </p:spTree>
    <p:extLst>
      <p:ext uri="{BB962C8B-B14F-4D97-AF65-F5344CB8AC3E}">
        <p14:creationId xmlns:p14="http://schemas.microsoft.com/office/powerpoint/2010/main" val="35513939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4EE84E-050E-794A-B461-51B3365E7B9C}"/>
              </a:ext>
            </a:extLst>
          </p:cNvPr>
          <p:cNvSpPr txBox="1"/>
          <p:nvPr/>
        </p:nvSpPr>
        <p:spPr>
          <a:xfrm>
            <a:off x="406261" y="3551583"/>
            <a:ext cx="11569148"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rPr>
              <a:t>Bunting was used to decorate the sheets on VE Day as part of street parties.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rPr>
              <a:t>Can you design some bunting to use in a street party celebration?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rPr>
              <a:t>It should be: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rPr>
              <a:t>Brightly coloured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rPr>
              <a:t>Eye catching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rPr>
              <a:t>It could also include flags in your design.</a:t>
            </a:r>
          </a:p>
        </p:txBody>
      </p:sp>
      <p:pic>
        <p:nvPicPr>
          <p:cNvPr id="5" name="Picture 4">
            <a:extLst>
              <a:ext uri="{FF2B5EF4-FFF2-40B4-BE49-F238E27FC236}">
                <a16:creationId xmlns:a16="http://schemas.microsoft.com/office/drawing/2014/main" id="{F4B57AF6-30CC-D940-8C85-919B064DB0C7}"/>
              </a:ext>
            </a:extLst>
          </p:cNvPr>
          <p:cNvPicPr>
            <a:picLocks noChangeAspect="1"/>
          </p:cNvPicPr>
          <p:nvPr/>
        </p:nvPicPr>
        <p:blipFill>
          <a:blip r:embed="rId2"/>
          <a:stretch>
            <a:fillRect/>
          </a:stretch>
        </p:blipFill>
        <p:spPr>
          <a:xfrm>
            <a:off x="1102001" y="205655"/>
            <a:ext cx="10177669" cy="2964370"/>
          </a:xfrm>
          <a:prstGeom prst="rect">
            <a:avLst/>
          </a:prstGeom>
        </p:spPr>
      </p:pic>
    </p:spTree>
    <p:extLst>
      <p:ext uri="{BB962C8B-B14F-4D97-AF65-F5344CB8AC3E}">
        <p14:creationId xmlns:p14="http://schemas.microsoft.com/office/powerpoint/2010/main" val="13467097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CA6E35-3EA2-B14E-9A03-C49DDAB5AED3}"/>
              </a:ext>
            </a:extLst>
          </p:cNvPr>
          <p:cNvPicPr>
            <a:picLocks noChangeAspect="1"/>
          </p:cNvPicPr>
          <p:nvPr/>
        </p:nvPicPr>
        <p:blipFill>
          <a:blip r:embed="rId2"/>
          <a:stretch>
            <a:fillRect/>
          </a:stretch>
        </p:blipFill>
        <p:spPr>
          <a:xfrm rot="5400000">
            <a:off x="3911603" y="-1079772"/>
            <a:ext cx="6643759" cy="9006505"/>
          </a:xfrm>
          <a:prstGeom prst="rect">
            <a:avLst/>
          </a:prstGeom>
        </p:spPr>
      </p:pic>
      <p:sp>
        <p:nvSpPr>
          <p:cNvPr id="5" name="TextBox 4">
            <a:extLst>
              <a:ext uri="{FF2B5EF4-FFF2-40B4-BE49-F238E27FC236}">
                <a16:creationId xmlns:a16="http://schemas.microsoft.com/office/drawing/2014/main" id="{8F540227-90F9-1E43-B96C-5BEED1D2ECED}"/>
              </a:ext>
            </a:extLst>
          </p:cNvPr>
          <p:cNvSpPr txBox="1"/>
          <p:nvPr/>
        </p:nvSpPr>
        <p:spPr>
          <a:xfrm>
            <a:off x="225287" y="397565"/>
            <a:ext cx="2305878"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rPr>
              <a:t>Here is a template of a spitfire plane.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rPr>
              <a:t>If you can, print out the template and create your own spitfire by folding along the dotted lines.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rPr>
              <a:t>If you can’t print out the template, then can you draw your own, adding the dotted lines to fold. </a:t>
            </a:r>
          </a:p>
        </p:txBody>
      </p:sp>
    </p:spTree>
    <p:extLst>
      <p:ext uri="{BB962C8B-B14F-4D97-AF65-F5344CB8AC3E}">
        <p14:creationId xmlns:p14="http://schemas.microsoft.com/office/powerpoint/2010/main" val="18785021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B6EFA9-AA64-BE4D-8BBF-014CC219FA53}"/>
              </a:ext>
            </a:extLst>
          </p:cNvPr>
          <p:cNvPicPr>
            <a:picLocks noChangeAspect="1"/>
          </p:cNvPicPr>
          <p:nvPr/>
        </p:nvPicPr>
        <p:blipFill rotWithShape="1">
          <a:blip r:embed="rId2"/>
          <a:srcRect b="23618"/>
          <a:stretch/>
        </p:blipFill>
        <p:spPr>
          <a:xfrm>
            <a:off x="212035" y="125626"/>
            <a:ext cx="6474604" cy="6540217"/>
          </a:xfrm>
          <a:prstGeom prst="rect">
            <a:avLst/>
          </a:prstGeom>
        </p:spPr>
      </p:pic>
      <p:sp>
        <p:nvSpPr>
          <p:cNvPr id="6" name="TextBox 5">
            <a:extLst>
              <a:ext uri="{FF2B5EF4-FFF2-40B4-BE49-F238E27FC236}">
                <a16:creationId xmlns:a16="http://schemas.microsoft.com/office/drawing/2014/main" id="{CF865921-4C05-7F4A-9EF3-C4938938E3B4}"/>
              </a:ext>
            </a:extLst>
          </p:cNvPr>
          <p:cNvSpPr txBox="1"/>
          <p:nvPr/>
        </p:nvSpPr>
        <p:spPr>
          <a:xfrm>
            <a:off x="6940826" y="110202"/>
            <a:ext cx="4611756" cy="65556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rPr>
              <a:t>Here is a VE Day word search for a little bit of fun! See how many of the below words you can find.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rPr>
              <a:t>Victory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rPr>
              <a:t>Europe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rPr>
              <a:t>Liberation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rPr>
              <a:t>End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rPr>
              <a:t>Surrender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rPr>
              <a:t>Fighting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rPr>
              <a:t>Party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rPr>
              <a:t>Festival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rPr>
              <a:t>Germany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rPr>
              <a:t>Celebrate</a:t>
            </a:r>
          </a:p>
        </p:txBody>
      </p:sp>
    </p:spTree>
    <p:extLst>
      <p:ext uri="{BB962C8B-B14F-4D97-AF65-F5344CB8AC3E}">
        <p14:creationId xmlns:p14="http://schemas.microsoft.com/office/powerpoint/2010/main" val="31277158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D392EB44-7DF7-4694-8CD1-BA399DBAC1FB}"/>
              </a:ext>
            </a:extLst>
          </p:cNvPr>
          <p:cNvGraphicFramePr>
            <a:graphicFrameLocks noGrp="1"/>
          </p:cNvGraphicFramePr>
          <p:nvPr/>
        </p:nvGraphicFramePr>
        <p:xfrm>
          <a:off x="152400" y="262137"/>
          <a:ext cx="11887200" cy="6065520"/>
        </p:xfrm>
        <a:graphic>
          <a:graphicData uri="http://schemas.openxmlformats.org/drawingml/2006/table">
            <a:tbl>
              <a:tblPr firstRow="1" bandRow="1">
                <a:tableStyleId>{5C22544A-7EE6-4342-B048-85BDC9FD1C3A}</a:tableStyleId>
              </a:tblPr>
              <a:tblGrid>
                <a:gridCol w="5401112">
                  <a:extLst>
                    <a:ext uri="{9D8B030D-6E8A-4147-A177-3AD203B41FA5}">
                      <a16:colId xmlns:a16="http://schemas.microsoft.com/office/drawing/2014/main" val="2763341928"/>
                    </a:ext>
                  </a:extLst>
                </a:gridCol>
                <a:gridCol w="6486088">
                  <a:extLst>
                    <a:ext uri="{9D8B030D-6E8A-4147-A177-3AD203B41FA5}">
                      <a16:colId xmlns:a16="http://schemas.microsoft.com/office/drawing/2014/main" val="2768366347"/>
                    </a:ext>
                  </a:extLst>
                </a:gridCol>
              </a:tblGrid>
              <a:tr h="1052859">
                <a:tc>
                  <a:txBody>
                    <a:bodyPr/>
                    <a:lstStyle/>
                    <a:p>
                      <a:r>
                        <a:rPr lang="en-GB" sz="3600" dirty="0">
                          <a:latin typeface="Comic Sans MS" panose="030F0702030302020204" pitchFamily="66" charset="0"/>
                        </a:rPr>
                        <a:t>Physical activity – </a:t>
                      </a:r>
                      <a:r>
                        <a:rPr lang="en-GB" sz="2800" dirty="0">
                          <a:latin typeface="Comic Sans MS" panose="030F0702030302020204" pitchFamily="66" charset="0"/>
                        </a:rPr>
                        <a:t>minimum 30 minutes each day</a:t>
                      </a:r>
                      <a:endParaRPr lang="en-GB" sz="3600" dirty="0">
                        <a:latin typeface="Comic Sans MS" panose="030F0702030302020204" pitchFamily="66" charset="0"/>
                      </a:endParaRPr>
                    </a:p>
                  </a:txBody>
                  <a:tcPr/>
                </a:tc>
                <a:tc>
                  <a:txBody>
                    <a:bodyPr/>
                    <a:lstStyle/>
                    <a:p>
                      <a:r>
                        <a:rPr lang="en-GB" sz="3600" dirty="0">
                          <a:latin typeface="Comic Sans MS" panose="030F0702030302020204" pitchFamily="66" charset="0"/>
                        </a:rPr>
                        <a:t>Link to resource</a:t>
                      </a:r>
                    </a:p>
                  </a:txBody>
                  <a:tcPr/>
                </a:tc>
                <a:extLst>
                  <a:ext uri="{0D108BD9-81ED-4DB2-BD59-A6C34878D82A}">
                    <a16:rowId xmlns:a16="http://schemas.microsoft.com/office/drawing/2014/main" val="4272467597"/>
                  </a:ext>
                </a:extLst>
              </a:tr>
              <a:tr h="537476">
                <a:tc>
                  <a:txBody>
                    <a:bodyPr/>
                    <a:lstStyle/>
                    <a:p>
                      <a:r>
                        <a:rPr lang="en-GB" sz="3600" dirty="0">
                          <a:latin typeface="Comic Sans MS" panose="030F0702030302020204" pitchFamily="66" charset="0"/>
                        </a:rPr>
                        <a:t>5 a day</a:t>
                      </a:r>
                    </a:p>
                    <a:p>
                      <a:r>
                        <a:rPr lang="en-GB" sz="2000" kern="1200" dirty="0">
                          <a:solidFill>
                            <a:srgbClr val="FF0000"/>
                          </a:solidFill>
                          <a:effectLst/>
                          <a:latin typeface="Comic Sans MS" panose="030F0702030302020204" pitchFamily="66" charset="0"/>
                          <a:ea typeface="+mn-ea"/>
                          <a:cs typeface="+mn-cs"/>
                        </a:rPr>
                        <a:t>User Name: FPS53 / Password: JFz4XqG7</a:t>
                      </a:r>
                    </a:p>
                  </a:txBody>
                  <a:tcPr/>
                </a:tc>
                <a:tc>
                  <a:txBody>
                    <a:bodyPr/>
                    <a:lstStyle/>
                    <a:p>
                      <a:r>
                        <a:rPr lang="en-GB" sz="2400" dirty="0">
                          <a:latin typeface="Comic Sans MS" panose="030F0702030302020204" pitchFamily="66" charset="0"/>
                          <a:hlinkClick r:id="rId2"/>
                        </a:rPr>
                        <a:t>https://player.5-a-day.tv/</a:t>
                      </a:r>
                      <a:endParaRPr lang="en-GB" sz="2400" dirty="0">
                        <a:latin typeface="Comic Sans MS" panose="030F0702030302020204" pitchFamily="66" charset="0"/>
                      </a:endParaRPr>
                    </a:p>
                  </a:txBody>
                  <a:tcPr/>
                </a:tc>
                <a:extLst>
                  <a:ext uri="{0D108BD9-81ED-4DB2-BD59-A6C34878D82A}">
                    <a16:rowId xmlns:a16="http://schemas.microsoft.com/office/drawing/2014/main" val="4125621427"/>
                  </a:ext>
                </a:extLst>
              </a:tr>
              <a:tr h="537476">
                <a:tc>
                  <a:txBody>
                    <a:bodyPr/>
                    <a:lstStyle/>
                    <a:p>
                      <a:r>
                        <a:rPr lang="en-GB" sz="3600" dirty="0">
                          <a:latin typeface="Comic Sans MS" panose="030F0702030302020204" pitchFamily="66" charset="0"/>
                        </a:rPr>
                        <a:t>Joe Wicks – PE sessions</a:t>
                      </a:r>
                    </a:p>
                  </a:txBody>
                  <a:tcPr/>
                </a:tc>
                <a:tc>
                  <a:txBody>
                    <a:bodyPr/>
                    <a:lstStyle/>
                    <a:p>
                      <a:r>
                        <a:rPr lang="en-GB" sz="1500" dirty="0">
                          <a:solidFill>
                            <a:schemeClr val="accent2"/>
                          </a:solidFill>
                          <a:latin typeface="Comic Sans MS" panose="030F0702030302020204" pitchFamily="66" charset="0"/>
                          <a:hlinkClick r:id="rId3"/>
                        </a:rPr>
                        <a:t>https://www.youtube.com/channel/UCAxW1XT0iEJo0TYlRfn6rYQ</a:t>
                      </a:r>
                      <a:endParaRPr lang="en-GB" sz="1500" dirty="0">
                        <a:solidFill>
                          <a:schemeClr val="accent2"/>
                        </a:solidFill>
                        <a:latin typeface="Comic Sans MS" panose="030F0702030302020204" pitchFamily="66" charset="0"/>
                      </a:endParaRPr>
                    </a:p>
                  </a:txBody>
                  <a:tcPr/>
                </a:tc>
                <a:extLst>
                  <a:ext uri="{0D108BD9-81ED-4DB2-BD59-A6C34878D82A}">
                    <a16:rowId xmlns:a16="http://schemas.microsoft.com/office/drawing/2014/main" val="614107390"/>
                  </a:ext>
                </a:extLst>
              </a:tr>
              <a:tr h="537476">
                <a:tc>
                  <a:txBody>
                    <a:bodyPr/>
                    <a:lstStyle/>
                    <a:p>
                      <a:r>
                        <a:rPr lang="en-GB" sz="3600" dirty="0">
                          <a:latin typeface="Comic Sans MS" panose="030F0702030302020204" pitchFamily="66" charset="0"/>
                        </a:rPr>
                        <a:t>Cosmic Kids Yoga</a:t>
                      </a:r>
                    </a:p>
                  </a:txBody>
                  <a:tcPr/>
                </a:tc>
                <a:tc>
                  <a:txBody>
                    <a:bodyPr/>
                    <a:lstStyle/>
                    <a:p>
                      <a:r>
                        <a:rPr lang="en-GB" sz="1500" dirty="0">
                          <a:latin typeface="Comic Sans MS" panose="030F0702030302020204" pitchFamily="66" charset="0"/>
                          <a:hlinkClick r:id="rId4"/>
                        </a:rPr>
                        <a:t>https://www.youtube.com/user/CosmicKidsYoga</a:t>
                      </a:r>
                      <a:endParaRPr lang="en-GB" sz="1500" dirty="0">
                        <a:latin typeface="Comic Sans MS" panose="030F0702030302020204" pitchFamily="66" charset="0"/>
                      </a:endParaRPr>
                    </a:p>
                  </a:txBody>
                  <a:tcPr/>
                </a:tc>
                <a:extLst>
                  <a:ext uri="{0D108BD9-81ED-4DB2-BD59-A6C34878D82A}">
                    <a16:rowId xmlns:a16="http://schemas.microsoft.com/office/drawing/2014/main" val="3361532261"/>
                  </a:ext>
                </a:extLst>
              </a:tr>
              <a:tr h="537476">
                <a:tc>
                  <a:txBody>
                    <a:bodyPr/>
                    <a:lstStyle/>
                    <a:p>
                      <a:r>
                        <a:rPr lang="en-GB" sz="3600" dirty="0">
                          <a:latin typeface="Comic Sans MS" panose="030F0702030302020204" pitchFamily="66" charset="0"/>
                        </a:rPr>
                        <a:t>PE Hub Parents Portal</a:t>
                      </a:r>
                    </a:p>
                  </a:txBody>
                  <a:tcPr/>
                </a:tc>
                <a:tc>
                  <a:txBody>
                    <a:bodyPr/>
                    <a:lstStyle/>
                    <a:p>
                      <a:r>
                        <a:rPr lang="en-GB" sz="1500" dirty="0">
                          <a:solidFill>
                            <a:schemeClr val="accent2"/>
                          </a:solidFill>
                          <a:latin typeface="Comic Sans MS" panose="030F0702030302020204" pitchFamily="66" charset="0"/>
                          <a:hlinkClick r:id="rId5"/>
                        </a:rPr>
                        <a:t>https://pehubportal.co.uk/</a:t>
                      </a:r>
                      <a:endParaRPr lang="en-GB" sz="1500" dirty="0">
                        <a:solidFill>
                          <a:schemeClr val="accent2"/>
                        </a:solidFill>
                        <a:latin typeface="Comic Sans MS" panose="030F0702030302020204" pitchFamily="66" charset="0"/>
                      </a:endParaRPr>
                    </a:p>
                  </a:txBody>
                  <a:tcPr/>
                </a:tc>
                <a:extLst>
                  <a:ext uri="{0D108BD9-81ED-4DB2-BD59-A6C34878D82A}">
                    <a16:rowId xmlns:a16="http://schemas.microsoft.com/office/drawing/2014/main" val="433994062"/>
                  </a:ext>
                </a:extLst>
              </a:tr>
              <a:tr h="537476">
                <a:tc>
                  <a:txBody>
                    <a:bodyPr/>
                    <a:lstStyle/>
                    <a:p>
                      <a:r>
                        <a:rPr lang="en-GB" sz="3600" dirty="0">
                          <a:latin typeface="Comic Sans MS" panose="030F0702030302020204" pitchFamily="66" charset="0"/>
                        </a:rPr>
                        <a:t>Go Noodle</a:t>
                      </a:r>
                    </a:p>
                  </a:txBody>
                  <a:tcPr/>
                </a:tc>
                <a:tc>
                  <a:txBody>
                    <a:bodyPr/>
                    <a:lstStyle/>
                    <a:p>
                      <a:r>
                        <a:rPr lang="en-GB" sz="1400" dirty="0">
                          <a:latin typeface="Comic Sans MS" panose="030F0702030302020204" pitchFamily="66" charset="0"/>
                          <a:hlinkClick r:id="rId6"/>
                        </a:rPr>
                        <a:t>https://www.gonoodle.com/good-energy-at-home-kids-games-and-videos/</a:t>
                      </a:r>
                      <a:endParaRPr lang="en-GB" sz="1400" dirty="0">
                        <a:latin typeface="Comic Sans MS" panose="030F0702030302020204" pitchFamily="66" charset="0"/>
                      </a:endParaRPr>
                    </a:p>
                  </a:txBody>
                  <a:tcPr/>
                </a:tc>
                <a:extLst>
                  <a:ext uri="{0D108BD9-81ED-4DB2-BD59-A6C34878D82A}">
                    <a16:rowId xmlns:a16="http://schemas.microsoft.com/office/drawing/2014/main" val="102852599"/>
                  </a:ext>
                </a:extLst>
              </a:tr>
              <a:tr h="537476">
                <a:tc gridSpan="2">
                  <a:txBody>
                    <a:bodyPr/>
                    <a:lstStyle/>
                    <a:p>
                      <a:r>
                        <a:rPr lang="en-GB" sz="3600" dirty="0">
                          <a:latin typeface="Comic Sans MS" panose="030F0702030302020204" pitchFamily="66" charset="0"/>
                        </a:rPr>
                        <a:t>Go for a walk/run. </a:t>
                      </a:r>
                    </a:p>
                    <a:p>
                      <a:r>
                        <a:rPr lang="en-GB" sz="2800" dirty="0">
                          <a:latin typeface="Comic Sans MS" panose="030F0702030302020204" pitchFamily="66" charset="0"/>
                        </a:rPr>
                        <a:t>You must go with an adult from your home and make sure you stay 2 metres away from other people. </a:t>
                      </a:r>
                    </a:p>
                  </a:txBody>
                  <a:tcPr/>
                </a:tc>
                <a:tc hMerge="1">
                  <a:txBody>
                    <a:bodyPr/>
                    <a:lstStyle/>
                    <a:p>
                      <a:endParaRPr lang="en-GB" sz="3600" dirty="0">
                        <a:latin typeface="Comic Sans MS" panose="030F0702030302020204" pitchFamily="66" charset="0"/>
                      </a:endParaRPr>
                    </a:p>
                  </a:txBody>
                  <a:tcPr/>
                </a:tc>
                <a:extLst>
                  <a:ext uri="{0D108BD9-81ED-4DB2-BD59-A6C34878D82A}">
                    <a16:rowId xmlns:a16="http://schemas.microsoft.com/office/drawing/2014/main" val="1950637452"/>
                  </a:ext>
                </a:extLst>
              </a:tr>
            </a:tbl>
          </a:graphicData>
        </a:graphic>
      </p:graphicFrame>
    </p:spTree>
    <p:extLst>
      <p:ext uri="{BB962C8B-B14F-4D97-AF65-F5344CB8AC3E}">
        <p14:creationId xmlns:p14="http://schemas.microsoft.com/office/powerpoint/2010/main" val="31202210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20C51E9-17A6-574C-83F2-CED364064547}"/>
              </a:ext>
            </a:extLst>
          </p:cNvPr>
          <p:cNvSpPr txBox="1"/>
          <p:nvPr/>
        </p:nvSpPr>
        <p:spPr>
          <a:xfrm>
            <a:off x="5553964" y="0"/>
            <a:ext cx="6638035"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D7D31"/>
                </a:solidFill>
                <a:effectLst/>
                <a:uLnTx/>
                <a:uFillTx/>
                <a:latin typeface="Comic Sans MS" panose="030F0902030302020204" pitchFamily="66" charset="0"/>
                <a:ea typeface="+mn-ea"/>
                <a:cs typeface="+mn-cs"/>
              </a:rPr>
              <a:t>Orange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ED7D31"/>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D7D31"/>
                </a:solidFill>
                <a:effectLst/>
                <a:uLnTx/>
                <a:uFillTx/>
                <a:latin typeface="Comic Sans MS" panose="030F0902030302020204" pitchFamily="66" charset="0"/>
                <a:ea typeface="+mn-ea"/>
                <a:cs typeface="+mn-cs"/>
              </a:rPr>
              <a:t>Question time!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D7D31"/>
                </a:solidFill>
                <a:effectLst/>
                <a:uLnTx/>
                <a:uFillTx/>
                <a:latin typeface="Comic Sans MS" panose="030F0902030302020204" pitchFamily="66" charset="0"/>
                <a:ea typeface="+mn-ea"/>
                <a:cs typeface="+mn-cs"/>
              </a:rPr>
              <a:t>Who has written the message?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D7D31"/>
                </a:solidFill>
                <a:effectLst/>
                <a:uLnTx/>
                <a:uFillTx/>
                <a:latin typeface="Comic Sans MS" panose="030F0902030302020204" pitchFamily="66" charset="0"/>
                <a:ea typeface="+mn-ea"/>
                <a:cs typeface="+mn-cs"/>
              </a:rPr>
              <a:t>Why have they written the message?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D7D31"/>
                </a:solidFill>
                <a:effectLst/>
                <a:uLnTx/>
                <a:uFillTx/>
                <a:latin typeface="Comic Sans MS" panose="030F0902030302020204" pitchFamily="66" charset="0"/>
                <a:ea typeface="+mn-ea"/>
                <a:cs typeface="+mn-cs"/>
              </a:rPr>
              <a:t>Can you remember the last 5 times you said ‘thank you’ to someone?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D7D31"/>
                </a:solidFill>
                <a:effectLst/>
                <a:uLnTx/>
                <a:uFillTx/>
                <a:latin typeface="Comic Sans MS" panose="030F0902030302020204" pitchFamily="66" charset="0"/>
                <a:ea typeface="+mn-ea"/>
                <a:cs typeface="+mn-cs"/>
              </a:rPr>
              <a:t>What did you say thank you for?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D7D31"/>
                </a:solidFill>
                <a:effectLst/>
                <a:uLnTx/>
                <a:uFillTx/>
                <a:latin typeface="Comic Sans MS" panose="030F0902030302020204" pitchFamily="66" charset="0"/>
                <a:ea typeface="+mn-ea"/>
                <a:cs typeface="+mn-cs"/>
              </a:rPr>
              <a:t>What effect does being polite to people have?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ED7D31"/>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D7D31"/>
                </a:solidFill>
                <a:effectLst/>
                <a:uLnTx/>
                <a:uFillTx/>
                <a:latin typeface="Comic Sans MS" panose="030F0902030302020204" pitchFamily="66" charset="0"/>
                <a:ea typeface="+mn-ea"/>
                <a:cs typeface="+mn-cs"/>
              </a:rPr>
              <a:t>Remember to write in full sentences.</a:t>
            </a:r>
          </a:p>
        </p:txBody>
      </p:sp>
      <p:pic>
        <p:nvPicPr>
          <p:cNvPr id="7" name="Picture 6">
            <a:extLst>
              <a:ext uri="{FF2B5EF4-FFF2-40B4-BE49-F238E27FC236}">
                <a16:creationId xmlns:a16="http://schemas.microsoft.com/office/drawing/2014/main" id="{07E8AAC4-BE54-EB4D-BF45-BA9567EE74F0}"/>
              </a:ext>
            </a:extLst>
          </p:cNvPr>
          <p:cNvPicPr>
            <a:picLocks noChangeAspect="1"/>
          </p:cNvPicPr>
          <p:nvPr/>
        </p:nvPicPr>
        <p:blipFill>
          <a:blip r:embed="rId2"/>
          <a:stretch>
            <a:fillRect/>
          </a:stretch>
        </p:blipFill>
        <p:spPr>
          <a:xfrm>
            <a:off x="446158" y="213592"/>
            <a:ext cx="4097129" cy="4097129"/>
          </a:xfrm>
          <a:prstGeom prst="rect">
            <a:avLst/>
          </a:prstGeom>
        </p:spPr>
      </p:pic>
      <p:sp>
        <p:nvSpPr>
          <p:cNvPr id="2" name="TextBox 1">
            <a:extLst>
              <a:ext uri="{FF2B5EF4-FFF2-40B4-BE49-F238E27FC236}">
                <a16:creationId xmlns:a16="http://schemas.microsoft.com/office/drawing/2014/main" id="{FF827958-9438-5B4F-818A-08F64DB87FBD}"/>
              </a:ext>
            </a:extLst>
          </p:cNvPr>
          <p:cNvSpPr txBox="1"/>
          <p:nvPr/>
        </p:nvSpPr>
        <p:spPr>
          <a:xfrm>
            <a:off x="446156" y="4524315"/>
            <a:ext cx="7505147"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D7D31"/>
                </a:solidFill>
                <a:effectLst/>
                <a:uLnTx/>
                <a:uFillTx/>
                <a:latin typeface="Comic Sans MS" panose="030F0902030302020204" pitchFamily="66" charset="0"/>
                <a:ea typeface="+mn-ea"/>
                <a:cs typeface="+mn-cs"/>
              </a:rPr>
              <a:t>Story starter!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D7D31"/>
                </a:solidFill>
                <a:effectLst/>
                <a:uLnTx/>
                <a:uFillTx/>
                <a:latin typeface="Comic Sans MS" panose="030F0902030302020204" pitchFamily="66" charset="0"/>
                <a:ea typeface="+mn-ea"/>
                <a:cs typeface="+mn-cs"/>
              </a:rPr>
              <a:t>“Thank you…” Two simple words, but such a powerful message...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D7D31"/>
                </a:solidFill>
                <a:effectLst/>
                <a:uLnTx/>
                <a:uFillTx/>
                <a:latin typeface="Comic Sans MS" panose="030F0902030302020204" pitchFamily="66" charset="0"/>
                <a:ea typeface="+mn-ea"/>
                <a:cs typeface="+mn-cs"/>
              </a:rPr>
              <a:t>Continue this story. What will be the reason the character in the story is thankful?</a:t>
            </a:r>
          </a:p>
        </p:txBody>
      </p:sp>
    </p:spTree>
    <p:extLst>
      <p:ext uri="{BB962C8B-B14F-4D97-AF65-F5344CB8AC3E}">
        <p14:creationId xmlns:p14="http://schemas.microsoft.com/office/powerpoint/2010/main" val="5428774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dirty="0">
                <a:latin typeface="Comic Sans MS" panose="030F0702030302020204" pitchFamily="66" charset="0"/>
              </a:rPr>
              <a:t>Handwriting</a:t>
            </a:r>
            <a:br>
              <a:rPr lang="en-GB" dirty="0">
                <a:latin typeface="Comic Sans MS" panose="030F0702030302020204" pitchFamily="66" charset="0"/>
              </a:rPr>
            </a:br>
            <a:br>
              <a:rPr lang="en-GB" dirty="0">
                <a:latin typeface="Comic Sans MS" panose="030F0702030302020204" pitchFamily="66" charset="0"/>
              </a:rPr>
            </a:br>
            <a:r>
              <a:rPr lang="en-GB" sz="2400" dirty="0">
                <a:latin typeface="Comic Sans MS" panose="030F0702030302020204" pitchFamily="66" charset="0"/>
              </a:rPr>
              <a:t>Complete page 25 in your handwriting book.</a:t>
            </a:r>
            <a:endParaRPr lang="en-GB" dirty="0">
              <a:latin typeface="Comic Sans MS" panose="030F0702030302020204" pitchFamily="66" charset="0"/>
            </a:endParaRPr>
          </a:p>
        </p:txBody>
      </p:sp>
      <p:pic>
        <p:nvPicPr>
          <p:cNvPr id="3" name="Picture 2" descr="Image result for handwriting 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9198" y="3673929"/>
            <a:ext cx="2648494" cy="2648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45531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027"/>
          <p:cNvSpPr>
            <a:spLocks noGrp="1" noChangeArrowheads="1"/>
          </p:cNvSpPr>
          <p:nvPr>
            <p:ph type="body" idx="1"/>
          </p:nvPr>
        </p:nvSpPr>
        <p:spPr>
          <a:xfrm>
            <a:off x="1381539" y="620299"/>
            <a:ext cx="9541565" cy="4925736"/>
          </a:xfrm>
        </p:spPr>
        <p:txBody>
          <a:bodyPr/>
          <a:lstStyle/>
          <a:p>
            <a:pPr algn="ctr" eaLnBrk="1" hangingPunct="1">
              <a:buFontTx/>
              <a:buNone/>
            </a:pPr>
            <a:r>
              <a:rPr lang="en-US" altLang="en-US" sz="4000" u="sng" dirty="0">
                <a:latin typeface="Comic Sans MS" panose="030F0702030302020204" pitchFamily="66" charset="0"/>
              </a:rPr>
              <a:t>English</a:t>
            </a:r>
          </a:p>
          <a:p>
            <a:pPr algn="ctr" eaLnBrk="1" hangingPunct="1">
              <a:buFontTx/>
              <a:buNone/>
            </a:pPr>
            <a:endParaRPr lang="en-US" altLang="en-US" sz="4000" u="sng" dirty="0">
              <a:latin typeface="Comic Sans MS" panose="030F0702030302020204" pitchFamily="66" charset="0"/>
            </a:endParaRPr>
          </a:p>
          <a:p>
            <a:pPr algn="ctr" eaLnBrk="1" hangingPunct="1">
              <a:buFontTx/>
              <a:buNone/>
            </a:pPr>
            <a:r>
              <a:rPr lang="en-US" altLang="en-US" sz="4000" u="sng" dirty="0">
                <a:latin typeface="Comic Sans MS" panose="030F0702030302020204" pitchFamily="66" charset="0"/>
              </a:rPr>
              <a:t>Today is a very important day. Today is V E Day and in English we are going to explore why this is such a special day.</a:t>
            </a:r>
            <a:endParaRPr lang="en-US" altLang="en-US" sz="2400" dirty="0">
              <a:latin typeface="Comic Sans MS" panose="030F0702030302020204" pitchFamily="66" charset="0"/>
            </a:endParaRPr>
          </a:p>
        </p:txBody>
      </p:sp>
      <p:pic>
        <p:nvPicPr>
          <p:cNvPr id="3" name="Picture 2">
            <a:extLst>
              <a:ext uri="{FF2B5EF4-FFF2-40B4-BE49-F238E27FC236}">
                <a16:creationId xmlns:a16="http://schemas.microsoft.com/office/drawing/2014/main" id="{90B60911-A872-D547-84BB-D8B120F70F3B}"/>
              </a:ext>
            </a:extLst>
          </p:cNvPr>
          <p:cNvPicPr>
            <a:picLocks noChangeAspect="1"/>
          </p:cNvPicPr>
          <p:nvPr/>
        </p:nvPicPr>
        <p:blipFill>
          <a:blip r:embed="rId3"/>
          <a:stretch>
            <a:fillRect/>
          </a:stretch>
        </p:blipFill>
        <p:spPr>
          <a:xfrm>
            <a:off x="295952" y="4152900"/>
            <a:ext cx="3291798" cy="2463800"/>
          </a:xfrm>
          <a:prstGeom prst="rect">
            <a:avLst/>
          </a:prstGeom>
        </p:spPr>
      </p:pic>
      <p:pic>
        <p:nvPicPr>
          <p:cNvPr id="4" name="Picture 3">
            <a:extLst>
              <a:ext uri="{FF2B5EF4-FFF2-40B4-BE49-F238E27FC236}">
                <a16:creationId xmlns:a16="http://schemas.microsoft.com/office/drawing/2014/main" id="{12350068-3D43-9446-8727-4A218528B6DD}"/>
              </a:ext>
            </a:extLst>
          </p:cNvPr>
          <p:cNvPicPr>
            <a:picLocks noChangeAspect="1"/>
          </p:cNvPicPr>
          <p:nvPr/>
        </p:nvPicPr>
        <p:blipFill>
          <a:blip r:embed="rId4"/>
          <a:stretch>
            <a:fillRect/>
          </a:stretch>
        </p:blipFill>
        <p:spPr>
          <a:xfrm>
            <a:off x="7113413" y="4152900"/>
            <a:ext cx="4380087" cy="2463800"/>
          </a:xfrm>
          <a:prstGeom prst="rect">
            <a:avLst/>
          </a:prstGeom>
        </p:spPr>
      </p:pic>
    </p:spTree>
    <p:extLst>
      <p:ext uri="{BB962C8B-B14F-4D97-AF65-F5344CB8AC3E}">
        <p14:creationId xmlns:p14="http://schemas.microsoft.com/office/powerpoint/2010/main" val="12816716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A12B99-E992-AA43-B80B-7EE626ACC741}"/>
              </a:ext>
            </a:extLst>
          </p:cNvPr>
          <p:cNvPicPr>
            <a:picLocks noChangeAspect="1"/>
          </p:cNvPicPr>
          <p:nvPr/>
        </p:nvPicPr>
        <p:blipFill>
          <a:blip r:embed="rId3"/>
          <a:stretch>
            <a:fillRect/>
          </a:stretch>
        </p:blipFill>
        <p:spPr>
          <a:xfrm>
            <a:off x="633171" y="723900"/>
            <a:ext cx="11028245" cy="5461000"/>
          </a:xfrm>
          <a:prstGeom prst="rect">
            <a:avLst/>
          </a:prstGeom>
        </p:spPr>
      </p:pic>
    </p:spTree>
    <p:extLst>
      <p:ext uri="{BB962C8B-B14F-4D97-AF65-F5344CB8AC3E}">
        <p14:creationId xmlns:p14="http://schemas.microsoft.com/office/powerpoint/2010/main" val="16457613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Twinkl Template">
      <a:dk1>
        <a:srgbClr val="1C1C1C"/>
      </a:dk1>
      <a:lt1>
        <a:srgbClr val="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TotalTime>
  <Words>2041</Words>
  <Application>Microsoft Office PowerPoint</Application>
  <PresentationFormat>Widescreen</PresentationFormat>
  <Paragraphs>332</Paragraphs>
  <Slides>56</Slides>
  <Notes>15</Notes>
  <HiddenSlides>0</HiddenSlides>
  <MMClips>2</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56</vt:i4>
      </vt:variant>
    </vt:vector>
  </HeadingPairs>
  <TitlesOfParts>
    <vt:vector size="67" baseType="lpstr">
      <vt:lpstr>Arial</vt:lpstr>
      <vt:lpstr>Calibri</vt:lpstr>
      <vt:lpstr>Calibri Light</vt:lpstr>
      <vt:lpstr>Comic Sans MS</vt:lpstr>
      <vt:lpstr>Twinkl</vt:lpstr>
      <vt:lpstr>Office Theme</vt:lpstr>
      <vt:lpstr>4_Office Theme</vt:lpstr>
      <vt:lpstr>3_Office Theme</vt:lpstr>
      <vt:lpstr>1_Office Theme</vt:lpstr>
      <vt:lpstr>2_Office Theme</vt:lpstr>
      <vt:lpstr>Blank Presentation</vt:lpstr>
      <vt:lpstr>Guided Reading</vt:lpstr>
      <vt:lpstr>PowerPoint Presentation</vt:lpstr>
      <vt:lpstr>PowerPoint Presentation</vt:lpstr>
      <vt:lpstr>PowerPoint Presentation</vt:lpstr>
      <vt:lpstr>PowerPoint Presentation</vt:lpstr>
      <vt:lpstr>PowerPoint Presentation</vt:lpstr>
      <vt:lpstr>Handwriting  Complete page 25 in your handwriting book.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Maths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VE Day - 75 Years</vt:lpstr>
      <vt:lpstr>What is VE Day?</vt:lpstr>
      <vt:lpstr>Second World War</vt:lpstr>
      <vt:lpstr>The End </vt:lpstr>
      <vt:lpstr>The News Spreads</vt:lpstr>
      <vt:lpstr>VE Day</vt:lpstr>
      <vt:lpstr>VE Day 2020</vt:lpstr>
      <vt:lpstr>Time to Reflect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Guided Reading</dc:title>
  <dc:creator>Caroline Roberts</dc:creator>
  <cp:lastModifiedBy>Caroline Roberts</cp:lastModifiedBy>
  <cp:revision>7</cp:revision>
  <dcterms:created xsi:type="dcterms:W3CDTF">2020-04-27T14:19:26Z</dcterms:created>
  <dcterms:modified xsi:type="dcterms:W3CDTF">2020-05-01T15:46:55Z</dcterms:modified>
</cp:coreProperties>
</file>