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300" r:id="rId3"/>
    <p:sldId id="331" r:id="rId4"/>
    <p:sldId id="317" r:id="rId5"/>
    <p:sldId id="312" r:id="rId6"/>
    <p:sldId id="262" r:id="rId7"/>
    <p:sldId id="263" r:id="rId8"/>
    <p:sldId id="313" r:id="rId9"/>
    <p:sldId id="345" r:id="rId10"/>
    <p:sldId id="325" r:id="rId11"/>
    <p:sldId id="330" r:id="rId12"/>
    <p:sldId id="338" r:id="rId13"/>
    <p:sldId id="267" r:id="rId14"/>
    <p:sldId id="314" r:id="rId15"/>
    <p:sldId id="287" r:id="rId16"/>
    <p:sldId id="316" r:id="rId17"/>
    <p:sldId id="296" r:id="rId18"/>
    <p:sldId id="293" r:id="rId19"/>
    <p:sldId id="337" r:id="rId20"/>
    <p:sldId id="281" r:id="rId21"/>
    <p:sldId id="318" r:id="rId22"/>
    <p:sldId id="336" r:id="rId23"/>
    <p:sldId id="343" r:id="rId24"/>
    <p:sldId id="290" r:id="rId25"/>
    <p:sldId id="335" r:id="rId26"/>
    <p:sldId id="319" r:id="rId27"/>
    <p:sldId id="344" r:id="rId28"/>
    <p:sldId id="278" r:id="rId29"/>
    <p:sldId id="268" r:id="rId30"/>
    <p:sldId id="339" r:id="rId31"/>
    <p:sldId id="340" r:id="rId32"/>
    <p:sldId id="269" r:id="rId33"/>
    <p:sldId id="342" r:id="rId34"/>
    <p:sldId id="307" r:id="rId35"/>
    <p:sldId id="327" r:id="rId36"/>
    <p:sldId id="332" r:id="rId37"/>
    <p:sldId id="321" r:id="rId38"/>
    <p:sldId id="283" r:id="rId39"/>
    <p:sldId id="272" r:id="rId40"/>
    <p:sldId id="311" r:id="rId41"/>
    <p:sldId id="276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FF3B3B"/>
    <a:srgbClr val="FFFFCC"/>
    <a:srgbClr val="FF66CC"/>
    <a:srgbClr val="D1B2E8"/>
    <a:srgbClr val="A9EDD6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02/05/2020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46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6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9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20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wzyD3qrWU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member-only/CheekyChimps.html?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honicsplay.co.uk/member-only/MatchingPh2Wk13.html" TargetMode="Externa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google.co.uk/intl/en_uk/earth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admin@farnborough.sch.uk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A8trPHq1rx8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url?sa=i&amp;url=https://disney.fandom.com/wiki/Genie&amp;psig=AOvVaw2bMsA1JK8QItufk7w-GrYg&amp;ust=1587125997784000&amp;source=images&amp;cd=vfe&amp;ved=0CAIQjRxqFwoTCLCBqKH37OgCFQAAAAAdAAAAABAD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Good Morning Elves!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7724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You’ve been amazing!</a:t>
            </a: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1358"/>
            <a:ext cx="327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5109" y="534893"/>
            <a:ext cx="401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Yes brilliant it is ……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510" y="6324600"/>
            <a:ext cx="3589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>
                <a:solidFill>
                  <a:srgbClr val="FFFF00"/>
                </a:solidFill>
                <a:latin typeface="Comic Sans MS" panose="030F0702030302020204" pitchFamily="66" charset="0"/>
              </a:rPr>
              <a:t>The answer is on the next page.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052638"/>
            <a:ext cx="8802687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0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123829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1688" y="198118"/>
            <a:ext cx="652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Yes fantastic it is….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23829"/>
            <a:ext cx="4759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" y="1143000"/>
            <a:ext cx="87741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287" y="5962134"/>
            <a:ext cx="8227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Draw lines to match the number sentence to the picture groups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29491" y="692727"/>
            <a:ext cx="840235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8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For today’s work, complete the slides which follow in your blue books.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9812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challenge 1 on the next page.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work, complete challenges 1 and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challenges pages 1,2 and 3.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1" y="1981200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3" y="35052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" y="4876800"/>
            <a:ext cx="986465" cy="1142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9" y="211727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0957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809" y="12192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possible, can you print of the next two pages. If not, you can complete the activity on the screen and use both pages.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218" y="3962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match the addition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Sentences on the following</a:t>
            </a:r>
          </a:p>
          <a:p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age with these pictures?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8787"/>
            <a:ext cx="4191000" cy="585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637"/>
            <a:ext cx="1524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</a:t>
            </a: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1767"/>
            <a:ext cx="4394200" cy="526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87637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Complete these questions. Try and use a number line to show a repeated addition sentence also. Print of a blank number line found in the Maths section of the Year 1 page.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190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spot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 new word on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task?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Yes, its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equivalent.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Equivalent means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same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as equals.</a:t>
            </a:r>
          </a:p>
        </p:txBody>
      </p:sp>
    </p:spTree>
    <p:extLst>
      <p:ext uri="{BB962C8B-B14F-4D97-AF65-F5344CB8AC3E}">
        <p14:creationId xmlns:p14="http://schemas.microsoft.com/office/powerpoint/2010/main" val="14406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85" y="230801"/>
            <a:ext cx="14478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585" y="230801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3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62063"/>
            <a:ext cx="7859713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350" y="5715000"/>
            <a:ext cx="804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Reply yes or no and explain why. Try and use the word because in your sentence.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2317173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9375" y="242793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97225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1369388"/>
            <a:ext cx="4143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71600" y="5103078"/>
            <a:ext cx="6096000" cy="1450122"/>
          </a:xfrm>
          <a:prstGeom prst="rect">
            <a:avLst/>
          </a:prstGeom>
          <a:solidFill>
            <a:schemeClr val="bg1"/>
          </a:solidFill>
          <a:ln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Can you score more points today? Are you faster?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Play this game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practise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your repeated addition skills. 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2" y="3151296"/>
            <a:ext cx="2832098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3" y="3121988"/>
            <a:ext cx="1890713" cy="14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4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51300" y="1143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2025" y="849550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90600" y="2667000"/>
            <a:ext cx="73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If you’ve completed your maths quickly, go to the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Maths Challenge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32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Powerpoint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on the learning page for </a:t>
            </a:r>
          </a:p>
          <a:p>
            <a:pPr lvl="0"/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this week and complete one or more challenges. There are challenges linked to this lesson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‘Adding </a:t>
            </a:r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equal </a:t>
            </a:r>
            <a:r>
              <a:rPr lang="en-GB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groups’.</a:t>
            </a:r>
            <a:endParaRPr lang="en-GB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700"/>
            <a:ext cx="3584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981200" y="1936438"/>
            <a:ext cx="6664036" cy="2034671"/>
          </a:xfrm>
          <a:prstGeom prst="wedgeRoundRectCallout">
            <a:avLst>
              <a:gd name="adj1" fmla="val -45989"/>
              <a:gd name="adj2" fmla="val 79523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920775"/>
            <a:ext cx="24400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u="sng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Maths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828800" y="2133600"/>
            <a:ext cx="6324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GB" sz="3600" b="1" dirty="0">
                <a:solidFill>
                  <a:prstClr val="black"/>
                </a:solidFill>
                <a:latin typeface="Comic Sans MS" panose="030F0702030302020204" pitchFamily="66" charset="0"/>
              </a:rPr>
              <a:t>Today we are </a:t>
            </a:r>
            <a:r>
              <a:rPr lang="en-GB" sz="36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learning to find odd and even numbers</a:t>
            </a:r>
            <a:endParaRPr lang="en-GB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908" y="211727"/>
            <a:ext cx="1801091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3909" y="211727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Tuesday’s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909" y="135987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19721" y="1175211"/>
            <a:ext cx="619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9" y="1676400"/>
            <a:ext cx="73636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Challenge 1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35 petals.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Challenge 2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2. 10 wheels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3. 20 spots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Challenge 3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3. Ben has equal groups. He has 4 groups of 2.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Gina has unequal groups as 1 group has 3  doughnuts and 3   groups have 2 doughnuts.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5317545"/>
            <a:ext cx="7505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Use objects from home (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lego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pieces, bricks,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cars,pens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 to practise counting on as shown above.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26" y="965225"/>
            <a:ext cx="7047074" cy="422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47627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Use objects from home (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lego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pieces, bricks,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cars,pens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 to practise counting on as shown above.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93" y="1066800"/>
            <a:ext cx="709646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6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Follow the link to find out about odd and even numbers.</a:t>
            </a:r>
          </a:p>
          <a:p>
            <a:endParaRPr lang="en-GB" sz="2000" dirty="0">
              <a:latin typeface="Comic Sans MS" panose="030F0702030302020204" pitchFamily="66" charset="0"/>
              <a:hlinkClick r:id="rId3"/>
            </a:endParaRPr>
          </a:p>
          <a:p>
            <a:r>
              <a:rPr lang="en-GB" sz="2000" dirty="0" smtClean="0">
                <a:latin typeface="Comic Sans MS" panose="030F0702030302020204" pitchFamily="66" charset="0"/>
                <a:hlinkClick r:id="rId3"/>
              </a:rPr>
              <a:t>You Tube odd and even numbers song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https://www.youtube.com/watch?v=0wzyD3qrWUc</a:t>
            </a: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3333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0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879600" y="295255"/>
            <a:ext cx="7110095" cy="1066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50518"/>
            <a:ext cx="6870355" cy="713107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/>
            </a:r>
            <a:br>
              <a:rPr lang="en-GB" sz="2000" dirty="0" smtClean="0">
                <a:latin typeface="Comic Sans MS" panose="030F0702030302020204" pitchFamily="66" charset="0"/>
              </a:rPr>
            </a:b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1814" y="1502677"/>
            <a:ext cx="6858000" cy="1655762"/>
          </a:xfrm>
        </p:spPr>
        <p:txBody>
          <a:bodyPr>
            <a:normAutofit fontScale="250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you would like to try Gruffalo work, complete page challenge 1 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Horrid Henry work, complete pages challenge 1 and 2</a:t>
            </a:r>
          </a:p>
          <a:p>
            <a:endParaRPr lang="en-GB" sz="9600" dirty="0" smtClean="0">
              <a:latin typeface="Comic Sans MS" panose="030F0702030302020204" pitchFamily="66" charset="0"/>
            </a:endParaRPr>
          </a:p>
          <a:p>
            <a:endParaRPr lang="en-GB" sz="9600" dirty="0">
              <a:latin typeface="Comic Sans MS" panose="030F0702030302020204" pitchFamily="66" charset="0"/>
            </a:endParaRPr>
          </a:p>
          <a:p>
            <a:r>
              <a:rPr lang="en-GB" sz="9600" dirty="0" smtClean="0">
                <a:latin typeface="Comic Sans MS" panose="030F0702030302020204" pitchFamily="66" charset="0"/>
              </a:rPr>
              <a:t>If </a:t>
            </a:r>
            <a:r>
              <a:rPr lang="en-GB" sz="9600" dirty="0">
                <a:latin typeface="Comic Sans MS" panose="030F0702030302020204" pitchFamily="66" charset="0"/>
              </a:rPr>
              <a:t>you would like to try </a:t>
            </a:r>
            <a:r>
              <a:rPr lang="en-GB" sz="9600" dirty="0" smtClean="0">
                <a:latin typeface="Comic Sans MS" panose="030F0702030302020204" pitchFamily="66" charset="0"/>
              </a:rPr>
              <a:t>James and the Giant Peach work, complete challenge 1, 2 and 3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41" y="1447800"/>
            <a:ext cx="97958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281108" y="2951720"/>
            <a:ext cx="1210845" cy="68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" y="4800600"/>
            <a:ext cx="121084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170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93" y="322946"/>
            <a:ext cx="1586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Maths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459323"/>
            <a:ext cx="568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Complete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the challenge questions in your blue book.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2" y="274444"/>
            <a:ext cx="223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Challenge 1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62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Use objects from home (</a:t>
            </a:r>
            <a:r>
              <a:rPr lang="en-GB" sz="2400" dirty="0" err="1" smtClean="0">
                <a:latin typeface="Comic Sans MS" panose="030F0702030302020204" pitchFamily="66" charset="0"/>
              </a:rPr>
              <a:t>lego</a:t>
            </a:r>
            <a:r>
              <a:rPr lang="en-GB" sz="2400" dirty="0" smtClean="0">
                <a:latin typeface="Comic Sans MS" panose="030F0702030302020204" pitchFamily="66" charset="0"/>
              </a:rPr>
              <a:t> pieces, bricks, </a:t>
            </a:r>
            <a:r>
              <a:rPr lang="en-GB" sz="2400" dirty="0" err="1" smtClean="0">
                <a:latin typeface="Comic Sans MS" panose="030F0702030302020204" pitchFamily="66" charset="0"/>
              </a:rPr>
              <a:t>cars,pens</a:t>
            </a:r>
            <a:r>
              <a:rPr lang="en-GB" sz="2400" dirty="0" smtClean="0">
                <a:latin typeface="Comic Sans MS" panose="030F0702030302020204" pitchFamily="66" charset="0"/>
              </a:rPr>
              <a:t>) to practise the above.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8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276474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Challenge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486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Use objects from home (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lego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pieces, bricks,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cars,pens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 to practise counting on as shown above.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4" y="610309"/>
            <a:ext cx="3971926" cy="50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07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276474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Challenge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4864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Use objects from home (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lego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pieces, bricks, </a:t>
            </a:r>
            <a:r>
              <a:rPr lang="en-GB" sz="24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cars,pens</a:t>
            </a:r>
            <a:r>
              <a:rPr lang="en-GB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) to practise counting on as shown above.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235874"/>
            <a:ext cx="72358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4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363294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69481" y="4648200"/>
            <a:ext cx="7496175" cy="14755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838200" y="4648200"/>
            <a:ext cx="7450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"/>
            <a:ext cx="37338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4773267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Logon on to Busy Things.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you get on with the games </a:t>
            </a:r>
          </a:p>
          <a:p>
            <a:pPr lvl="0" algn="ctr">
              <a:defRPr/>
            </a:pP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yesterday..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Play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following game 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to practise your </a:t>
            </a:r>
            <a:r>
              <a:rPr lang="en-GB" kern="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counting skills</a:t>
            </a:r>
            <a:r>
              <a:rPr lang="en-GB" kern="0" dirty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endParaRPr lang="en-GB" kern="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599" y="1447800"/>
            <a:ext cx="2016669" cy="157379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83565"/>
            <a:ext cx="1609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2" y="1400175"/>
            <a:ext cx="2162175" cy="169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71" y="1422400"/>
            <a:ext cx="1890713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2528"/>
            <a:ext cx="2016669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82" y="3021598"/>
            <a:ext cx="2228850" cy="175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4" y="1419616"/>
            <a:ext cx="5400675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3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220"/>
            <a:ext cx="2111053" cy="109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05000"/>
            <a:ext cx="6858000" cy="1849437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GB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253" y="274444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Yellow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Tuesday’s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Answers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647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Challenge 1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Yes  I can share 8 counters into 2 equal groups.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2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Comic Sans MS" panose="030F0702030302020204" pitchFamily="66" charset="0"/>
              </a:rPr>
              <a:t>2 4 6 8 or 10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Challenge 3</a:t>
            </a:r>
          </a:p>
          <a:p>
            <a:r>
              <a:rPr lang="en-GB" dirty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. 1 3 5 7 or 9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997" y="0"/>
            <a:ext cx="6858000" cy="810016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Handwriting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6858000" cy="1808162"/>
          </a:xfrm>
        </p:spPr>
        <p:txBody>
          <a:bodyPr>
            <a:noAutofit/>
          </a:bodyPr>
          <a:lstStyle/>
          <a:p>
            <a:endParaRPr lang="en-GB" sz="2800" b="1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hand writing clip ar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200416"/>
            <a:ext cx="175781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219200"/>
            <a:ext cx="565065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609600" y="1676400"/>
            <a:ext cx="7772400" cy="2819400"/>
          </a:xfrm>
          <a:prstGeom prst="wedgeRoundRectCallou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19200" y="2133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We are learning to answer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q</a:t>
            </a:r>
            <a:r>
              <a:rPr lang="en-GB" sz="4000" dirty="0" smtClean="0">
                <a:latin typeface="Comic Sans MS" panose="030F0702030302020204" pitchFamily="66" charset="0"/>
              </a:rPr>
              <a:t>uestions about a story.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25" y="5334000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6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5" y="169101"/>
            <a:ext cx="1752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7088"/>
            <a:ext cx="2335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081" y="1520825"/>
            <a:ext cx="12382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426401"/>
            <a:ext cx="4035425" cy="505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5" y="1905000"/>
            <a:ext cx="2273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2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921875" cy="57911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0825"/>
            <a:ext cx="3810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4030"/>
            <a:ext cx="2335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0825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50" y="326937"/>
            <a:ext cx="7886700" cy="993685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1358811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7" y="381000"/>
            <a:ext cx="2335213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76555"/>
            <a:ext cx="3714750" cy="487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1204824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When you write these sentences out in your books, remember</a:t>
            </a:r>
          </a:p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to write in your neatest handwriting and full sentences.</a:t>
            </a:r>
          </a:p>
        </p:txBody>
      </p:sp>
    </p:spTree>
    <p:extLst>
      <p:ext uri="{BB962C8B-B14F-4D97-AF65-F5344CB8AC3E}">
        <p14:creationId xmlns:p14="http://schemas.microsoft.com/office/powerpoint/2010/main" val="6035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886700" cy="1066800"/>
          </a:xfrm>
        </p:spPr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English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495800"/>
            <a:ext cx="7921875" cy="990599"/>
          </a:xfrm>
        </p:spPr>
        <p:txBody>
          <a:bodyPr/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algn="r"/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9" y="60325"/>
            <a:ext cx="1548861" cy="10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Image result for shoe template"/>
          <p:cNvSpPr>
            <a:spLocks noChangeAspect="1" noChangeArrowheads="1"/>
          </p:cNvSpPr>
          <p:nvPr/>
        </p:nvSpPr>
        <p:spPr bwMode="auto">
          <a:xfrm>
            <a:off x="63500" y="-136525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1041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Can you plan and make Mrs Brown’s shed out of materials you have at home for Sidney and his friends.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Or draw and label Mrs Brown’s shed with Sidney and his friends.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0" y="4267026"/>
            <a:ext cx="2300070" cy="202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75595"/>
            <a:ext cx="1798638" cy="181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648200"/>
            <a:ext cx="1693553" cy="174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D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345190"/>
            <a:ext cx="7921875" cy="5791199"/>
          </a:xfrm>
        </p:spPr>
        <p:txBody>
          <a:bodyPr>
            <a:norm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371600"/>
            <a:ext cx="775260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Today you are learning the alternative 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sound.</a:t>
            </a:r>
          </a:p>
          <a:p>
            <a:pPr lvl="0">
              <a:spcBef>
                <a:spcPct val="20000"/>
              </a:spcBef>
            </a:pPr>
            <a:r>
              <a:rPr lang="en-GB" sz="2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Complete pages 4 and 5 in your CGP phonics booklet.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Follow the orange link to phonics play to practise the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alternative </a:t>
            </a:r>
            <a:r>
              <a:rPr lang="en-GB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sound. The web address is in red in case you are unable to access the link.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Click on the existing version. Login for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Username: march 20 password: home Phase 5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Cheeky Chimps Game Phase 5 alternative </a:t>
            </a:r>
            <a:r>
              <a:rPr lang="en-GB" sz="2000" dirty="0" err="1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i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3"/>
              </a:rPr>
              <a:t> sound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FF3B3B"/>
                </a:solidFill>
                <a:latin typeface="Comic Sans MS" panose="030F0702030302020204" pitchFamily="66" charset="0"/>
              </a:rPr>
              <a:t>https://www.phonicsplay.co.uk/member-only/CheekyChimps.html</a:t>
            </a:r>
          </a:p>
          <a:p>
            <a:pPr lvl="0">
              <a:spcBef>
                <a:spcPct val="20000"/>
              </a:spcBef>
            </a:pPr>
            <a:endParaRPr lang="en-GB" sz="28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7776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047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Green </a:t>
            </a:r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3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59446"/>
            <a:ext cx="1616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>Phonics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06397"/>
            <a:ext cx="8723336" cy="1389203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would like you to work through pages </a:t>
            </a:r>
            <a:r>
              <a:rPr lang="en-GB" dirty="0" smtClean="0">
                <a:latin typeface="Comic Sans MS" panose="030F0702030302020204" pitchFamily="66" charset="0"/>
              </a:rPr>
              <a:t>18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dirty="0" smtClean="0">
                <a:latin typeface="Comic Sans MS" panose="030F0702030302020204" pitchFamily="66" charset="0"/>
              </a:rPr>
              <a:t>19 </a:t>
            </a:r>
            <a:r>
              <a:rPr lang="en-GB" dirty="0">
                <a:latin typeface="Comic Sans MS" panose="030F0702030302020204" pitchFamily="66" charset="0"/>
              </a:rPr>
              <a:t>in your Phonics booklet </a:t>
            </a:r>
            <a:r>
              <a:rPr lang="en-GB" dirty="0" smtClean="0">
                <a:latin typeface="Comic Sans MS" panose="030F0702030302020204" pitchFamily="66" charset="0"/>
              </a:rPr>
              <a:t>2.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None/>
            </a:pPr>
            <a:endParaRPr lang="en-GB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749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537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Yellow group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Phonics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691" y="2514600"/>
            <a:ext cx="8398453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Follow the orange link to phonics play to practise blending single</a:t>
            </a: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sounds. The web address is in red in case you are unable to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access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the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link. 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Click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on the existing version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 Login for </a:t>
            </a:r>
            <a:r>
              <a:rPr lang="en-GB" sz="2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Phonicsplay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Username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: march 20 password: home </a:t>
            </a: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Phase 2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  <a:hlinkClick r:id="rId5"/>
              </a:rPr>
              <a:t>Make a match game Phase 2 Wk1-3</a:t>
            </a: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https://www.phonicsplay.co.uk/member-only/MatchingPh2Wk13.html</a:t>
            </a: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>
              <a:spcBef>
                <a:spcPct val="20000"/>
              </a:spcBef>
            </a:pPr>
            <a:endParaRPr lang="en-GB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583" y="1138517"/>
            <a:ext cx="8404417" cy="2290483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2"/>
              </a:rPr>
              <a:t>Google Earth</a:t>
            </a:r>
            <a:endParaRPr lang="en-GB" dirty="0" smtClean="0"/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https://www.google.co.uk/intl/en_uk/earth/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363414" y="5058508"/>
            <a:ext cx="8170985" cy="1371599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800" b="1" dirty="0" smtClean="0">
              <a:solidFill>
                <a:schemeClr val="tx2"/>
              </a:solidFill>
              <a:latin typeface="Comic Sans MS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2766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583" y="1216926"/>
            <a:ext cx="8556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Explore Google Earth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6615" y="4914900"/>
            <a:ext cx="17087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45883" y="3733800"/>
            <a:ext cx="6575617" cy="3124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07999" y="3733800"/>
            <a:ext cx="6698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find: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</a:t>
            </a:r>
            <a:r>
              <a:rPr lang="en-GB" sz="2800" dirty="0" smtClean="0">
                <a:latin typeface="Comic Sans MS" panose="030F0702030302020204" pitchFamily="66" charset="0"/>
              </a:rPr>
              <a:t>he United Kingdom and its countries.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London.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Bromley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Farnborough.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School and your home.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What else can you find?</a:t>
            </a:r>
          </a:p>
        </p:txBody>
      </p:sp>
    </p:spTree>
    <p:extLst>
      <p:ext uri="{BB962C8B-B14F-4D97-AF65-F5344CB8AC3E}">
        <p14:creationId xmlns:p14="http://schemas.microsoft.com/office/powerpoint/2010/main" val="31375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4651" y="2236900"/>
            <a:ext cx="7632845" cy="43163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/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Active Learning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32" y="4724400"/>
            <a:ext cx="7886700" cy="18288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solidFill>
                  <a:srgbClr val="000000"/>
                </a:solidFill>
                <a:latin typeface="Comic Sans MS"/>
              </a:rPr>
              <a:t> </a:t>
            </a:r>
            <a:endParaRPr lang="en-GB" sz="19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09" y="236269"/>
            <a:ext cx="1905000" cy="1642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7150"/>
            <a:ext cx="8610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8363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>It’s Wednesday!</a:t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133600"/>
            <a:ext cx="85344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Wednesday 6</a:t>
            </a:r>
            <a:r>
              <a:rPr kumimoji="1" lang="en-GB" sz="4400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May 2020</a:t>
            </a: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Here’s your work for today…</a:t>
            </a: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763000" cy="472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1251"/>
            <a:ext cx="86868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Well done for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tx2"/>
                </a:solidFill>
                <a:latin typeface="Comic Sans MS" panose="030F0702030302020204" pitchFamily="66" charset="0"/>
              </a:rPr>
              <a:t>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our brilliant work today!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If you have any questions or just to let me know what you have been up to  email me on </a:t>
            </a:r>
            <a:r>
              <a:rPr lang="en-GB" sz="4400" dirty="0" err="1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admin@farnborough.bromley</a:t>
            </a:r>
            <a:r>
              <a:rPr lang="en-GB" sz="4400" dirty="0" smtClean="0">
                <a:solidFill>
                  <a:schemeClr val="tx2"/>
                </a:solidFill>
                <a:latin typeface="Comic Sans MS" panose="030F0702030302020204" pitchFamily="66" charset="0"/>
                <a:hlinkClick r:id="rId2"/>
              </a:rPr>
              <a:t>. sch.uk</a:t>
            </a:r>
            <a:endParaRPr lang="en-GB" sz="4400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05938"/>
            <a:ext cx="1321591" cy="19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73407"/>
            <a:ext cx="1143000" cy="188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1976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05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0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1" y="5351858"/>
            <a:ext cx="1275674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14400" y="2057400"/>
            <a:ext cx="7239000" cy="1409700"/>
          </a:xfrm>
          <a:prstGeom prst="wedgeRoundRectCallout">
            <a:avLst>
              <a:gd name="adj1" fmla="val -5986"/>
              <a:gd name="adj2" fmla="val 132907"/>
              <a:gd name="adj3" fmla="val 16667"/>
            </a:avLst>
          </a:prstGeom>
          <a:solidFill>
            <a:srgbClr val="00B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3121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6858000" cy="1655762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Today we are learning to add equal groups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1676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1655762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138737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52578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Re-read this words today to remind yourselves of these words. Which word do you think you will spot today?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7633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400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  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7" name="Picture 5" descr="Genie | Disney Wiki | Fand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13677900"/>
            <a:ext cx="6638925" cy="29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9050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Let’s remind ourselves about adding equal groups.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  <a:hlinkClick r:id="rId5"/>
              </a:rPr>
              <a:t>You Tube Adding equal groups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310017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https://www.youtube.com/watch?v=A8trPHq1rx8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038600"/>
            <a:ext cx="425867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1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662400"/>
            <a:ext cx="1600200" cy="8221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838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Green group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  Maths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7" name="Picture 5" descr="Genie | Disney Wiki | Fando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-13677900"/>
            <a:ext cx="6638925" cy="290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828800"/>
            <a:ext cx="82502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6088" y="6019800"/>
            <a:ext cx="7935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The answer is on the next page.</a:t>
            </a:r>
            <a:endParaRPr lang="en-GB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838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many groups are there?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many in each group?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0" name="Cross 9"/>
          <p:cNvSpPr/>
          <p:nvPr/>
        </p:nvSpPr>
        <p:spPr>
          <a:xfrm>
            <a:off x="7400925" y="5359916"/>
            <a:ext cx="1295400" cy="127635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1131</Words>
  <Application>Microsoft Office PowerPoint</Application>
  <PresentationFormat>On-screen Show (4:3)</PresentationFormat>
  <Paragraphs>254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Childrens drawings on blue design template</vt:lpstr>
      <vt:lpstr>1_Office Theme</vt:lpstr>
      <vt:lpstr>   Good Morning Elves!</vt:lpstr>
      <vt:lpstr>PowerPoint Presentation</vt:lpstr>
      <vt:lpstr>PowerPoint Presentation</vt:lpstr>
      <vt:lpstr>  It’s Wednesday! </vt:lpstr>
      <vt:lpstr>        Reading online </vt:lpstr>
      <vt:lpstr>Maths</vt:lpstr>
      <vt:lpstr>Maths</vt:lpstr>
      <vt:lpstr>PowerPoint Presentation</vt:lpstr>
      <vt:lpstr>PowerPoint Presentation</vt:lpstr>
      <vt:lpstr>PowerPoint Presentation</vt:lpstr>
      <vt:lpstr>PowerPoint Presentation</vt:lpstr>
      <vt:lpstr>For today’s work, complete the slides which follow in your blue books.   .</vt:lpstr>
      <vt:lpstr>PowerPoint Presentation</vt:lpstr>
      <vt:lpstr>PowerPoint Presentation</vt:lpstr>
      <vt:lpstr>PowerPoint Presentation</vt:lpstr>
      <vt:lpstr>PowerPoint Presentation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</vt:lpstr>
      <vt:lpstr>PowerPoint Presentation</vt:lpstr>
      <vt:lpstr>PowerPoint Presentation</vt:lpstr>
      <vt:lpstr>PowerPoint Presentation</vt:lpstr>
      <vt:lpstr>PowerPoint Presentation</vt:lpstr>
      <vt:lpstr>Handwriting</vt:lpstr>
      <vt:lpstr>Handwriting</vt:lpstr>
      <vt:lpstr>Handwriting</vt:lpstr>
      <vt:lpstr>English</vt:lpstr>
      <vt:lpstr>English</vt:lpstr>
      <vt:lpstr>English</vt:lpstr>
      <vt:lpstr>English</vt:lpstr>
      <vt:lpstr>English</vt:lpstr>
      <vt:lpstr>Phonics</vt:lpstr>
      <vt:lpstr>Phonics</vt:lpstr>
      <vt:lpstr>  </vt:lpstr>
      <vt:lpstr>  Active Learning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385</cp:revision>
  <cp:lastPrinted>2020-03-20T10:30:41Z</cp:lastPrinted>
  <dcterms:created xsi:type="dcterms:W3CDTF">2020-03-17T20:05:19Z</dcterms:created>
  <dcterms:modified xsi:type="dcterms:W3CDTF">2020-05-02T11:12:02Z</dcterms:modified>
</cp:coreProperties>
</file>