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300" r:id="rId3"/>
    <p:sldId id="263" r:id="rId4"/>
    <p:sldId id="351" r:id="rId5"/>
    <p:sldId id="317" r:id="rId6"/>
    <p:sldId id="312" r:id="rId7"/>
    <p:sldId id="262" r:id="rId8"/>
    <p:sldId id="322" r:id="rId9"/>
    <p:sldId id="314" r:id="rId10"/>
    <p:sldId id="287" r:id="rId11"/>
    <p:sldId id="350" r:id="rId12"/>
    <p:sldId id="352" r:id="rId13"/>
    <p:sldId id="301" r:id="rId14"/>
    <p:sldId id="353" r:id="rId15"/>
    <p:sldId id="343" r:id="rId16"/>
    <p:sldId id="354" r:id="rId17"/>
    <p:sldId id="267" r:id="rId18"/>
    <p:sldId id="318" r:id="rId19"/>
    <p:sldId id="337" r:id="rId20"/>
    <p:sldId id="320" r:id="rId21"/>
    <p:sldId id="348" r:id="rId22"/>
    <p:sldId id="293" r:id="rId23"/>
    <p:sldId id="296" r:id="rId24"/>
    <p:sldId id="281" r:id="rId25"/>
    <p:sldId id="290" r:id="rId26"/>
    <p:sldId id="341" r:id="rId27"/>
    <p:sldId id="326" r:id="rId28"/>
    <p:sldId id="342" r:id="rId29"/>
    <p:sldId id="278" r:id="rId30"/>
    <p:sldId id="268" r:id="rId31"/>
    <p:sldId id="338" r:id="rId32"/>
    <p:sldId id="339" r:id="rId33"/>
    <p:sldId id="316" r:id="rId34"/>
    <p:sldId id="323" r:id="rId35"/>
    <p:sldId id="344" r:id="rId36"/>
    <p:sldId id="355" r:id="rId37"/>
    <p:sldId id="324" r:id="rId38"/>
    <p:sldId id="325" r:id="rId39"/>
    <p:sldId id="345" r:id="rId40"/>
    <p:sldId id="282" r:id="rId41"/>
    <p:sldId id="283" r:id="rId42"/>
    <p:sldId id="332" r:id="rId43"/>
    <p:sldId id="311" r:id="rId44"/>
    <p:sldId id="276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CCFFFF"/>
    <a:srgbClr val="A9EDD6"/>
    <a:srgbClr val="FFFF99"/>
    <a:srgbClr val="FF66CC"/>
    <a:srgbClr val="FFFFCC"/>
    <a:srgbClr val="D1B2E8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6000" autoAdjust="0"/>
  </p:normalViewPr>
  <p:slideViewPr>
    <p:cSldViewPr>
      <p:cViewPr>
        <p:scale>
          <a:sx n="100" d="100"/>
          <a:sy n="100" d="100"/>
        </p:scale>
        <p:origin x="-516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A8trPHq1rx8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A8trPHq1rx8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bbc.co.uk/bitesize/topics/zd63xyc/articles/zncgvk7" TargetMode="Externa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member-only/Flashcards.html" TargetMode="External"/><Relationship Id="rId2" Type="http://schemas.openxmlformats.org/officeDocument/2006/relationships/hyperlink" Target="https://www.phonicsplay.co.uk/member-only/CheekyChimps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hyperlink" Target="https://www.phonicsplay.co.uk/member-only/TrickyWordTrucks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rpgroup.us20.list-manage.com/track/click?u=c4b5bfdc8c60361a01a5060db&amp;id=42f1c68c5c&amp;e=9ff4c3e8aa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hyperlink" Target="https://barefootgames.org/colourful-kits?ref=https://www.barefootcomputing.org/homelearnin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teach/class-clips-video/maths-ks1--ks2-how-to-use-arrays-to-multiply/zrks382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Welcome back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defRPr/>
            </a:pP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Let’s get busy Elves.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44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8700" y="5638800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Answers on the next page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661988"/>
            <a:ext cx="727868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2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2" y="573091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6018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omic Sans MS" panose="030F0702030302020204" pitchFamily="66" charset="0"/>
              </a:rPr>
              <a:t>Answers on the next page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143000"/>
            <a:ext cx="1447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955483"/>
            <a:ext cx="7467600" cy="412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2" y="573091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60185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Comic Sans MS" panose="030F0702030302020204" pitchFamily="66" charset="0"/>
              </a:rPr>
              <a:t>Can you answer these questions?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Let’s look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at the next page to find out the answers and how you could have worked them out.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143000"/>
            <a:ext cx="1447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852488"/>
            <a:ext cx="83835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8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990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74931"/>
            <a:ext cx="7772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791200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Answers on the next page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990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747838"/>
            <a:ext cx="8678863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8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52400"/>
            <a:ext cx="840235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Please can you complete the challenge questions which follow this slide.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I will supply you with the answers for the challenge questions on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tomorrow’s slide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572429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challenge question 1 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</a:t>
            </a:r>
            <a:r>
              <a:rPr lang="en-GB" sz="11200" dirty="0">
                <a:latin typeface="Comic Sans MS" panose="030F0702030302020204" pitchFamily="66" charset="0"/>
              </a:rPr>
              <a:t>you 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Horrid Henry work, complete challenge question 1 and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challenge question 1, 2 and 3.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3" y="1507441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732364" y="28194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4" y="4343400"/>
            <a:ext cx="986465" cy="1142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4115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157"/>
            <a:ext cx="6019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10" y="1952625"/>
            <a:ext cx="610699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Go to next page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1064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308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4131"/>
            <a:ext cx="8382000" cy="53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6600" y="6488668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Go to next page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30801"/>
            <a:ext cx="1781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1064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308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</a:t>
            </a:r>
            <a:r>
              <a:rPr lang="en-GB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84" y="1676400"/>
            <a:ext cx="47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366853" cy="41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457200"/>
            <a:ext cx="62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Cut out the task cards to make the arrays as shown on the previous slide.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286000" cy="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enie | Disney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Green group</a:t>
            </a:r>
          </a:p>
          <a:p>
            <a:r>
              <a:rPr lang="en-GB" dirty="0" smtClean="0"/>
              <a:t>Monday’s</a:t>
            </a:r>
            <a:endParaRPr lang="en-GB" dirty="0"/>
          </a:p>
          <a:p>
            <a:r>
              <a:rPr lang="en-GB" dirty="0"/>
              <a:t>Maths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899" y="1559818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anose="030F0702030302020204" pitchFamily="66" charset="0"/>
              </a:rPr>
              <a:t>Challenge 1</a:t>
            </a:r>
          </a:p>
          <a:p>
            <a:r>
              <a:rPr lang="en-GB" smtClean="0">
                <a:latin typeface="Comic Sans MS" panose="030F0702030302020204" pitchFamily="66" charset="0"/>
              </a:rPr>
              <a:t>1 a) 3</a:t>
            </a:r>
          </a:p>
          <a:p>
            <a:r>
              <a:rPr lang="en-GB" smtClean="0">
                <a:latin typeface="Comic Sans MS" panose="030F0702030302020204" pitchFamily="66" charset="0"/>
              </a:rPr>
              <a:t>      2</a:t>
            </a:r>
          </a:p>
          <a:p>
            <a:r>
              <a:rPr lang="en-GB" smtClean="0">
                <a:latin typeface="Comic Sans MS" panose="030F0702030302020204" pitchFamily="66" charset="0"/>
              </a:rPr>
              <a:t>   b)3</a:t>
            </a:r>
          </a:p>
          <a:p>
            <a:r>
              <a:rPr lang="en-GB" smtClean="0">
                <a:latin typeface="Comic Sans MS" panose="030F0702030302020204" pitchFamily="66" charset="0"/>
              </a:rPr>
              <a:t>     4</a:t>
            </a:r>
          </a:p>
          <a:p>
            <a:endParaRPr lang="en-GB" smtClean="0">
              <a:latin typeface="Comic Sans MS" panose="030F0702030302020204" pitchFamily="66" charset="0"/>
            </a:endParaRPr>
          </a:p>
          <a:p>
            <a:r>
              <a:rPr lang="en-GB" smtClean="0">
                <a:latin typeface="Comic Sans MS" panose="030F0702030302020204" pitchFamily="66" charset="0"/>
              </a:rPr>
              <a:t>2a) 4 columns 2 </a:t>
            </a:r>
          </a:p>
          <a:p>
            <a:endParaRPr lang="en-GB" smtClean="0">
              <a:latin typeface="Comic Sans MS" panose="030F0702030302020204" pitchFamily="66" charset="0"/>
            </a:endParaRPr>
          </a:p>
          <a:p>
            <a:endParaRPr lang="en-GB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7329"/>
            <a:ext cx="4048125" cy="516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19400" y="3124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each column.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 columns 4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95600" y="3581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n each column.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899" y="4191000"/>
            <a:ext cx="373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 columns 3         in each column.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415772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1064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308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</a:t>
            </a:r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084" y="1676400"/>
            <a:ext cx="47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57200"/>
            <a:ext cx="62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10" y="1295400"/>
            <a:ext cx="5480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write the repeated addition sentence for the each array?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1369388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5103078"/>
            <a:ext cx="6096000" cy="14501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 your marks, get set, go. Play this game to </a:t>
            </a:r>
            <a:r>
              <a:rPr lang="en-GB" kern="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mutlitplication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skills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7" y="3121988"/>
            <a:ext cx="18907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65515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33475" y="27432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If you’ve completed your maths quickly, go to the Maths Challenge</a:t>
            </a:r>
          </a:p>
          <a:p>
            <a:r>
              <a:rPr lang="en-GB" sz="3200" dirty="0" err="1" smtClean="0">
                <a:latin typeface="Comic Sans MS" panose="030F0702030302020204" pitchFamily="66" charset="0"/>
              </a:rPr>
              <a:t>Powerpoint</a:t>
            </a:r>
            <a:r>
              <a:rPr lang="en-GB" sz="3200" dirty="0" smtClean="0">
                <a:latin typeface="Comic Sans MS" panose="030F0702030302020204" pitchFamily="66" charset="0"/>
              </a:rPr>
              <a:t> on the Year 1 learning page for this week and complete one or more challenges.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319"/>
            <a:ext cx="3581400" cy="25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447800"/>
            <a:ext cx="6629400" cy="16049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Today </a:t>
            </a: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we are learning</a:t>
            </a:r>
            <a:b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to make numbers.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0828" y="299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1219200"/>
            <a:ext cx="6553200" cy="34290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5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123">
            <a:off x="1699266" y="4696543"/>
            <a:ext cx="1308269" cy="1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1" y="112711"/>
            <a:ext cx="7110095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519"/>
            <a:ext cx="9448800" cy="76200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How many  challenges can yo</a:t>
            </a:r>
            <a:r>
              <a:rPr lang="en-GB" sz="2000" dirty="0" smtClean="0">
                <a:latin typeface="Comic Sans MS" panose="030F0702030302020204" pitchFamily="66" charset="0"/>
              </a:rPr>
              <a:t>u complete?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Follow the next few slides and see.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337170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Challenge 1 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Challenge 1 and 2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Challenge 1, 2 and 3  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" y="1447800"/>
            <a:ext cx="97958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81108" y="2951720"/>
            <a:ext cx="121084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" y="4800600"/>
            <a:ext cx="12108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170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93" y="322946"/>
            <a:ext cx="158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926" y="1371600"/>
            <a:ext cx="6858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600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Using the Numicon shapes, make the numbers along the Numicon number line.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82042"/>
            <a:ext cx="5334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2853" y="1295400"/>
            <a:ext cx="695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What are these numbers?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7" y="1295399"/>
            <a:ext cx="783113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181862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Using Numicon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make this picture using Numicon?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094780"/>
            <a:ext cx="51435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63294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66800" y="5621802"/>
            <a:ext cx="6934200" cy="646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3733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2999" y="5621802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On your marks, get set and go. Play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following game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practise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your counting skills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877" y="1198319"/>
            <a:ext cx="2016669" cy="15737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83565"/>
            <a:ext cx="160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55" y="1122119"/>
            <a:ext cx="2162175" cy="163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7" y="2971800"/>
            <a:ext cx="18907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0" y="2971800"/>
            <a:ext cx="1905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24000"/>
            <a:ext cx="8686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123">
            <a:off x="3056304" y="5404346"/>
            <a:ext cx="1036582" cy="15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2286000" cy="9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enie | Disney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Green group</a:t>
            </a:r>
          </a:p>
          <a:p>
            <a:r>
              <a:rPr lang="en-GB" dirty="0" smtClean="0"/>
              <a:t>Monday’s</a:t>
            </a:r>
            <a:endParaRPr lang="en-GB" dirty="0"/>
          </a:p>
          <a:p>
            <a:r>
              <a:rPr lang="en-GB" dirty="0"/>
              <a:t>Maths Answers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899" y="1559818"/>
            <a:ext cx="312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5 + 5 + 5 = 15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15 stars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10       15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3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Tim has made a mistake because his rows or his columns are not equal. </a:t>
            </a:r>
          </a:p>
        </p:txBody>
      </p:sp>
    </p:spTree>
    <p:extLst>
      <p:ext uri="{BB962C8B-B14F-4D97-AF65-F5344CB8AC3E}">
        <p14:creationId xmlns:p14="http://schemas.microsoft.com/office/powerpoint/2010/main" val="39179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8100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0416"/>
            <a:ext cx="1376818" cy="86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2673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8100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181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130" y="1436844"/>
            <a:ext cx="24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253799" y="2362200"/>
            <a:ext cx="7185675" cy="2286000"/>
          </a:xfrm>
          <a:prstGeom prst="wedgeRoundRectCallout">
            <a:avLst>
              <a:gd name="adj1" fmla="val -38993"/>
              <a:gd name="adj2" fmla="val 7541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0" y="2667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are learning to </a:t>
            </a:r>
            <a:r>
              <a:rPr lang="en-GB" sz="3200" dirty="0" smtClean="0">
                <a:latin typeface="Comic Sans MS" panose="030F0702030302020204" pitchFamily="66" charset="0"/>
              </a:rPr>
              <a:t>include full stops in our sentences.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5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123">
            <a:off x="782754" y="4770858"/>
            <a:ext cx="1069735" cy="16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0825"/>
            <a:ext cx="403542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39838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6544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625" y="2209800"/>
            <a:ext cx="215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spot the full stops to show the end of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204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2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39838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6544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57200"/>
            <a:ext cx="38100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3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7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37794"/>
            <a:ext cx="7886700" cy="346098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6401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69101"/>
            <a:ext cx="19812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057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Follow this link to find out about writing in full sentences.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5"/>
              </a:rPr>
              <a:t>Play Small Town Superheroes | KS1 Literacy | English | BBC Bitesize Full Stops and Capital letters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3B3B"/>
                </a:solidFill>
                <a:latin typeface="Comic Sans MS" panose="030F0702030302020204" pitchFamily="66" charset="0"/>
              </a:rPr>
              <a:t>https://www.bbc.co.uk/bitesize/topics/zd63xyc/articles/zncgvk7</a:t>
            </a:r>
          </a:p>
        </p:txBody>
      </p:sp>
    </p:spTree>
    <p:extLst>
      <p:ext uri="{BB962C8B-B14F-4D97-AF65-F5344CB8AC3E}">
        <p14:creationId xmlns:p14="http://schemas.microsoft.com/office/powerpoint/2010/main" val="3843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49" y="-136524"/>
            <a:ext cx="7886700" cy="932442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4" y="5862"/>
            <a:ext cx="1393575" cy="8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761" y="1905001"/>
            <a:ext cx="7886700" cy="16764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6544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74977"/>
            <a:ext cx="12430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92150"/>
            <a:ext cx="3200400" cy="40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0850" y="522854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Can you write in full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sentences like the one below.</a:t>
            </a:r>
          </a:p>
          <a:p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could hide in a cardboard box.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9108"/>
            <a:ext cx="2944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505200"/>
            <a:ext cx="2335213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3124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Remember to include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capital letters and full </a:t>
            </a:r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stops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to write in full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sentences.</a:t>
            </a:r>
          </a:p>
        </p:txBody>
      </p:sp>
    </p:spTree>
    <p:extLst>
      <p:ext uri="{BB962C8B-B14F-4D97-AF65-F5344CB8AC3E}">
        <p14:creationId xmlns:p14="http://schemas.microsoft.com/office/powerpoint/2010/main" val="3658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49" y="293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761" y="1905001"/>
            <a:ext cx="7886700" cy="16764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06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326232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6" y="1359726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118394"/>
            <a:ext cx="3638550" cy="451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3644905"/>
            <a:ext cx="23336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02312"/>
            <a:ext cx="2943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58" y="4038600"/>
            <a:ext cx="23636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49" y="293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761" y="1905001"/>
            <a:ext cx="7886700" cy="16764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06" y="167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326232"/>
            <a:ext cx="23352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6" y="1359726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06" y="1118394"/>
            <a:ext cx="3733800" cy="381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161"/>
            <a:ext cx="236364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25" y="5181600"/>
            <a:ext cx="8632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Challenge: Write your own letter starting with: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Dear Spiders,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Thank you for ….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I had/did/liked ………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love Sidney.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5" y="4114800"/>
            <a:ext cx="256381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7" y="4936285"/>
            <a:ext cx="2335213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3906" y="2819400"/>
            <a:ext cx="261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Remember to include</a:t>
            </a:r>
          </a:p>
          <a:p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apital letters and full stops to write in full</a:t>
            </a:r>
          </a:p>
          <a:p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entences.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3" y="1295400"/>
            <a:ext cx="8369653" cy="5257800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Login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for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Username: march 20 password: home Phase 5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Cheeky Chimps Game Phase 5 alternative e sound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3B3B"/>
                </a:solidFill>
                <a:latin typeface="Comic Sans MS" panose="030F0702030302020204" pitchFamily="66" charset="0"/>
                <a:hlinkClick r:id="rId3"/>
              </a:rPr>
              <a:t>https://www.phonicsplay.co.uk/member-only/CheekyChimps.html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582" y="1219200"/>
            <a:ext cx="7752607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pages 8 and 9 in Phonics booklet 2</a:t>
            </a: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 learn the alternative ‘e’</a:t>
            </a: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776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7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weeks spellings are posted on the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Year 1 Learning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page to learn.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Your grown up can carry out the spelling test on Friday!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Happy Spelling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6" y="4786745"/>
            <a:ext cx="1738313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6397"/>
            <a:ext cx="8723336" cy="2913203"/>
          </a:xfrm>
        </p:spPr>
        <p:txBody>
          <a:bodyPr>
            <a:normAutofit fontScale="25000" lnSpcReduction="20000"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8600" dirty="0" smtClean="0">
                <a:latin typeface="Comic Sans MS" panose="030F0702030302020204" pitchFamily="66" charset="0"/>
              </a:rPr>
              <a:t>I </a:t>
            </a:r>
            <a:r>
              <a:rPr lang="en-GB" sz="8600" dirty="0">
                <a:latin typeface="Comic Sans MS" panose="030F0702030302020204" pitchFamily="66" charset="0"/>
              </a:rPr>
              <a:t>would like you to work through pages </a:t>
            </a:r>
            <a:r>
              <a:rPr lang="en-GB" sz="8600" dirty="0" smtClean="0">
                <a:latin typeface="Comic Sans MS" panose="030F0702030302020204" pitchFamily="66" charset="0"/>
              </a:rPr>
              <a:t>22 </a:t>
            </a:r>
            <a:r>
              <a:rPr lang="en-GB" sz="8600" dirty="0">
                <a:latin typeface="Comic Sans MS" panose="030F0702030302020204" pitchFamily="66" charset="0"/>
              </a:rPr>
              <a:t>and </a:t>
            </a:r>
            <a:r>
              <a:rPr lang="en-GB" sz="8600" dirty="0" smtClean="0">
                <a:latin typeface="Comic Sans MS" panose="030F0702030302020204" pitchFamily="66" charset="0"/>
              </a:rPr>
              <a:t>23 </a:t>
            </a:r>
            <a:r>
              <a:rPr lang="en-GB" sz="8600" dirty="0">
                <a:latin typeface="Comic Sans MS" panose="030F0702030302020204" pitchFamily="66" charset="0"/>
              </a:rPr>
              <a:t>in your Phonics booklet </a:t>
            </a:r>
            <a:r>
              <a:rPr lang="en-GB" sz="8600" dirty="0" smtClean="0">
                <a:latin typeface="Comic Sans MS" panose="030F0702030302020204" pitchFamily="66" charset="0"/>
              </a:rPr>
              <a:t>2 to practise Tricky Words.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8600" dirty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8600" dirty="0" smtClean="0">
                <a:latin typeface="Comic Sans MS" panose="030F0702030302020204" pitchFamily="66" charset="0"/>
                <a:hlinkClick r:id="rId4"/>
              </a:rPr>
              <a:t>Tricky Word Trucks Game Phase 2</a:t>
            </a:r>
            <a:endParaRPr lang="en-GB" sz="8600" dirty="0" smtClean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8600" dirty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8600" dirty="0" smtClean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86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https://www.phonicsplay.co.uk/member-only/TrickyWordTrucks.html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1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8691" y="31673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286000"/>
            <a:ext cx="2647950" cy="359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584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following is a link to barefoot computing which gives children an introduction to computational thinking skills , for example, debugging, logic and patterns. Just one click, there is no need for a login.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/>
              <a:t>Visit </a:t>
            </a:r>
            <a:r>
              <a:rPr lang="en-GB" u="sng" dirty="0">
                <a:hlinkClick r:id="rId3"/>
              </a:rPr>
              <a:t>www.barefootcomputing.org/homelearning</a:t>
            </a:r>
            <a:r>
              <a:rPr lang="en-GB" dirty="0"/>
              <a:t> to find out more.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6670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this link to play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‘Colourful Kits’</a:t>
            </a: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Visit www.barefootcomputing.org/homelearning Colourful Kits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https://barefootgames.org/colourful-kits?ref=https://www.barefootcomputing.org/homelearning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3" y="104684"/>
            <a:ext cx="26495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09" y="236269"/>
            <a:ext cx="1905000" cy="164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6" y="408363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super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Let me know how you are getting on!</a:t>
            </a:r>
          </a:p>
          <a:p>
            <a:pPr marL="0" indent="0" algn="ctr">
              <a:buNone/>
            </a:pP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05775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04988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Tuesday!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68580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Tuesday 12</a:t>
            </a:r>
            <a:r>
              <a:rPr kumimoji="1" lang="en-GB" sz="440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May 2020</a:t>
            </a: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4400" y="2147455"/>
            <a:ext cx="7239000" cy="1371600"/>
          </a:xfrm>
          <a:prstGeom prst="wedgeRoundRectCallout">
            <a:avLst>
              <a:gd name="adj1" fmla="val 26518"/>
              <a:gd name="adj2" fmla="val 105361"/>
              <a:gd name="adj3" fmla="val 16667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7190" y="2218859"/>
            <a:ext cx="6858000" cy="127461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learning to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m</a:t>
            </a:r>
            <a:r>
              <a:rPr lang="en-GB" sz="3600" dirty="0" smtClean="0">
                <a:latin typeface="Comic Sans MS" panose="030F0702030302020204" pitchFamily="66" charset="0"/>
              </a:rPr>
              <a:t>ake </a:t>
            </a:r>
            <a:r>
              <a:rPr lang="en-GB" sz="3600" dirty="0" smtClean="0">
                <a:latin typeface="Comic Sans MS" panose="030F0702030302020204" pitchFamily="66" charset="0"/>
              </a:rPr>
              <a:t>arrays</a:t>
            </a:r>
          </a:p>
        </p:txBody>
      </p:sp>
      <p:pic>
        <p:nvPicPr>
          <p:cNvPr id="1028" name="Picture 4" descr="Genie | Disney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123">
            <a:off x="4148940" y="3842555"/>
            <a:ext cx="1308269" cy="1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211727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9" y="1033856"/>
            <a:ext cx="5136316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477434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Which new words did you come across yesterday?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6743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556825"/>
            <a:ext cx="6019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Follow this link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 learn about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arrays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Maths KS1 / KS2: How to use arrays to multiply - BBC Teach</a:t>
            </a:r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https://www.bbc.co.uk/teach/class-clips-video/maths-ks1--ks2-how-to-use-arrays-to-multiply/zrks382</a:t>
            </a: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733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929</Words>
  <Application>Microsoft Office PowerPoint</Application>
  <PresentationFormat>On-screen Show (4:3)</PresentationFormat>
  <Paragraphs>254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Childrens drawings on blue design template</vt:lpstr>
      <vt:lpstr>1_Office Theme</vt:lpstr>
      <vt:lpstr>   Welcome back Elves!</vt:lpstr>
      <vt:lpstr>PowerPoint Presentation</vt:lpstr>
      <vt:lpstr>PowerPoint Presentation</vt:lpstr>
      <vt:lpstr>Spellings</vt:lpstr>
      <vt:lpstr>  It’s Tuesday! </vt:lpstr>
      <vt:lpstr>        Reading online 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can you complete the challenge questions which follow this slide. I will supply you with the answers for the challenge questions on  tomorrow’s slide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         Today we are learning  to make numbers.</vt:lpstr>
      <vt:lpstr>How many  challenges can you complete? Follow the next few slides and see.</vt:lpstr>
      <vt:lpstr>PowerPoint Presentation</vt:lpstr>
      <vt:lpstr>PowerPoint Presentation</vt:lpstr>
      <vt:lpstr>PowerPoint Presentation</vt:lpstr>
      <vt:lpstr>PowerPoint Presentation</vt:lpstr>
      <vt:lpstr>Handwriting</vt:lpstr>
      <vt:lpstr>Handwriting</vt:lpstr>
      <vt:lpstr>Handwriting</vt:lpstr>
      <vt:lpstr>English</vt:lpstr>
      <vt:lpstr>English</vt:lpstr>
      <vt:lpstr>English</vt:lpstr>
      <vt:lpstr>English</vt:lpstr>
      <vt:lpstr>English</vt:lpstr>
      <vt:lpstr>English</vt:lpstr>
      <vt:lpstr>English</vt:lpstr>
      <vt:lpstr>Phonics</vt:lpstr>
      <vt:lpstr>Phonics</vt:lpstr>
      <vt:lpstr>PowerPoint Presentation</vt:lpstr>
      <vt:lpstr>  Active Learning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440</cp:revision>
  <cp:lastPrinted>2020-03-20T10:30:41Z</cp:lastPrinted>
  <dcterms:created xsi:type="dcterms:W3CDTF">2020-03-17T20:05:19Z</dcterms:created>
  <dcterms:modified xsi:type="dcterms:W3CDTF">2020-05-09T09:24:33Z</dcterms:modified>
</cp:coreProperties>
</file>