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3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8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5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1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7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273-7630-4599-90D0-2FAFEC6E956A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look through your work and mark/edit your answers using a different coloured pen/pencil.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81" y="0"/>
            <a:ext cx="2365033" cy="900238"/>
          </a:xfrm>
        </p:spPr>
        <p:txBody>
          <a:bodyPr>
            <a:normAutofit/>
          </a:bodyPr>
          <a:lstStyle/>
          <a:p>
            <a:r>
              <a:rPr lang="en-GB" dirty="0" smtClean="0"/>
              <a:t>27.04.20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406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5695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08635" y="1166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t="52390" r="48119" b="17096"/>
          <a:stretch/>
        </p:blipFill>
        <p:spPr bwMode="auto">
          <a:xfrm>
            <a:off x="251520" y="1345040"/>
            <a:ext cx="5490792" cy="22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29534" r="52573" b="18530"/>
          <a:stretch/>
        </p:blipFill>
        <p:spPr bwMode="auto">
          <a:xfrm>
            <a:off x="1287094" y="4169298"/>
            <a:ext cx="4455217" cy="25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55061" r="59898" b="32791"/>
          <a:stretch/>
        </p:blipFill>
        <p:spPr bwMode="auto">
          <a:xfrm>
            <a:off x="5872840" y="485964"/>
            <a:ext cx="3091647" cy="9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51" r="26640" b="15713"/>
          <a:stretch/>
        </p:blipFill>
        <p:spPr bwMode="auto">
          <a:xfrm>
            <a:off x="5870641" y="1484784"/>
            <a:ext cx="309384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42592" cy="1143000"/>
          </a:xfrm>
        </p:spPr>
        <p:txBody>
          <a:bodyPr/>
          <a:lstStyle/>
          <a:p>
            <a:r>
              <a:rPr lang="en-GB" dirty="0" smtClean="0"/>
              <a:t>28.04.20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914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21" y="357475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54203" y="5313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066" r="26208" b="26838"/>
          <a:stretch/>
        </p:blipFill>
        <p:spPr bwMode="auto">
          <a:xfrm>
            <a:off x="5580112" y="900638"/>
            <a:ext cx="3339411" cy="332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9" t="40094" r="51683" b="31206"/>
          <a:stretch/>
        </p:blipFill>
        <p:spPr bwMode="auto">
          <a:xfrm>
            <a:off x="5580112" y="4217337"/>
            <a:ext cx="3339411" cy="240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52773" r="47625" b="16241"/>
          <a:stretch/>
        </p:blipFill>
        <p:spPr bwMode="auto">
          <a:xfrm>
            <a:off x="107504" y="1260804"/>
            <a:ext cx="5112569" cy="226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30766" r="53860" b="26628"/>
          <a:stretch/>
        </p:blipFill>
        <p:spPr bwMode="auto">
          <a:xfrm>
            <a:off x="197359" y="4152355"/>
            <a:ext cx="5022714" cy="26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985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29.04.20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435" y="374059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27805" y="72956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37500" r="48738" b="31250"/>
          <a:stretch/>
        </p:blipFill>
        <p:spPr bwMode="auto">
          <a:xfrm>
            <a:off x="29435" y="1422068"/>
            <a:ext cx="49026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25309" r="51484" b="17473"/>
          <a:stretch/>
        </p:blipFill>
        <p:spPr bwMode="auto">
          <a:xfrm>
            <a:off x="1008112" y="3749150"/>
            <a:ext cx="3923928" cy="30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33935" r="51584" b="9903"/>
          <a:stretch/>
        </p:blipFill>
        <p:spPr bwMode="auto">
          <a:xfrm>
            <a:off x="5220072" y="1098901"/>
            <a:ext cx="3744416" cy="5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70584" cy="1143000"/>
          </a:xfrm>
        </p:spPr>
        <p:txBody>
          <a:bodyPr/>
          <a:lstStyle/>
          <a:p>
            <a:r>
              <a:rPr lang="en-GB" dirty="0" smtClean="0"/>
              <a:t>30</a:t>
            </a:r>
            <a:r>
              <a:rPr lang="en-GB" dirty="0" smtClean="0"/>
              <a:t>.04.20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100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95756" y="5069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t="68015" r="52769" b="19669"/>
          <a:stretch/>
        </p:blipFill>
        <p:spPr bwMode="auto">
          <a:xfrm>
            <a:off x="5364088" y="876305"/>
            <a:ext cx="3528392" cy="11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420" r="27036" b="32790"/>
          <a:stretch/>
        </p:blipFill>
        <p:spPr bwMode="auto">
          <a:xfrm>
            <a:off x="5364088" y="1996695"/>
            <a:ext cx="3528392" cy="317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32703" r="48020" b="31205"/>
          <a:stretch/>
        </p:blipFill>
        <p:spPr bwMode="auto">
          <a:xfrm>
            <a:off x="107504" y="1350060"/>
            <a:ext cx="4968552" cy="21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19056" r="51485" b="34375"/>
          <a:stretch/>
        </p:blipFill>
        <p:spPr bwMode="auto">
          <a:xfrm>
            <a:off x="107504" y="4147339"/>
            <a:ext cx="4968552" cy="259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0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00" y="-16779"/>
            <a:ext cx="20985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01</a:t>
            </a:r>
            <a:r>
              <a:rPr lang="en-GB" dirty="0" smtClean="0"/>
              <a:t>.05.20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24202" y="335699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48164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28309" r="48325" b="35845"/>
          <a:stretch/>
        </p:blipFill>
        <p:spPr bwMode="auto">
          <a:xfrm>
            <a:off x="107504" y="1350060"/>
            <a:ext cx="4824536" cy="200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36576" r="51880" b="49339"/>
          <a:stretch/>
        </p:blipFill>
        <p:spPr bwMode="auto">
          <a:xfrm>
            <a:off x="107504" y="4035786"/>
            <a:ext cx="4824536" cy="133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252" r="26244" b="15890"/>
          <a:stretch/>
        </p:blipFill>
        <p:spPr bwMode="auto">
          <a:xfrm>
            <a:off x="5203782" y="354230"/>
            <a:ext cx="3672408" cy="34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32703" r="50891" b="15361"/>
          <a:stretch/>
        </p:blipFill>
        <p:spPr bwMode="auto">
          <a:xfrm>
            <a:off x="5203782" y="3789040"/>
            <a:ext cx="3672408" cy="30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5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42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Maths Answers</vt:lpstr>
      <vt:lpstr>27.04.20</vt:lpstr>
      <vt:lpstr>28.04.20</vt:lpstr>
      <vt:lpstr>29.04.20</vt:lpstr>
      <vt:lpstr>30.04.20</vt:lpstr>
      <vt:lpstr>01.05.20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Answers</dc:title>
  <dc:creator>teacher</dc:creator>
  <cp:lastModifiedBy>teacher</cp:lastModifiedBy>
  <cp:revision>12</cp:revision>
  <dcterms:created xsi:type="dcterms:W3CDTF">2020-04-01T10:10:54Z</dcterms:created>
  <dcterms:modified xsi:type="dcterms:W3CDTF">2020-05-01T09:19:30Z</dcterms:modified>
</cp:coreProperties>
</file>