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61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0BE-BFF9-4D61-9F82-BECEDE75E947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F359-F71D-4DBA-81F3-BC11D8078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17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0BE-BFF9-4D61-9F82-BECEDE75E947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F359-F71D-4DBA-81F3-BC11D8078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9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0BE-BFF9-4D61-9F82-BECEDE75E947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F359-F71D-4DBA-81F3-BC11D8078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0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0BE-BFF9-4D61-9F82-BECEDE75E947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F359-F71D-4DBA-81F3-BC11D8078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0BE-BFF9-4D61-9F82-BECEDE75E947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F359-F71D-4DBA-81F3-BC11D8078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58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0BE-BFF9-4D61-9F82-BECEDE75E947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F359-F71D-4DBA-81F3-BC11D8078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95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0BE-BFF9-4D61-9F82-BECEDE75E947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F359-F71D-4DBA-81F3-BC11D8078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01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0BE-BFF9-4D61-9F82-BECEDE75E947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F359-F71D-4DBA-81F3-BC11D8078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20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0BE-BFF9-4D61-9F82-BECEDE75E947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F359-F71D-4DBA-81F3-BC11D8078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66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0BE-BFF9-4D61-9F82-BECEDE75E947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F359-F71D-4DBA-81F3-BC11D8078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73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70BE-BFF9-4D61-9F82-BECEDE75E947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F359-F71D-4DBA-81F3-BC11D8078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79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370BE-BFF9-4D61-9F82-BECEDE75E947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CF359-F71D-4DBA-81F3-BC11D8078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3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ear____learning@farnborough.bromley.sch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97504"/>
            <a:ext cx="8991600" cy="1143000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Our active challenge starts Thursday 14</a:t>
            </a:r>
            <a:r>
              <a:rPr lang="en-GB" sz="2400" b="1" baseline="3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th</a:t>
            </a:r>
            <a:r>
              <a:rPr lang="en-GB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May and ends Wednesday 20</a:t>
            </a:r>
            <a:r>
              <a:rPr lang="en-GB" sz="2400" b="1" baseline="3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th</a:t>
            </a:r>
            <a:r>
              <a:rPr lang="en-GB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May.</a:t>
            </a:r>
            <a:br>
              <a:rPr lang="en-GB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endParaRPr lang="en-GB" sz="24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12729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66FF"/>
                </a:solidFill>
                <a:latin typeface="Comic Sans MS" panose="030F0702030302020204" pitchFamily="66" charset="0"/>
              </a:rPr>
              <a:t>Farnborough gets Active</a:t>
            </a:r>
            <a:endParaRPr lang="en-GB" sz="3200" b="1" dirty="0">
              <a:solidFill>
                <a:srgbClr val="FF66FF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8382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 smtClean="0">
                <a:latin typeface="Comic Sans MS" panose="030F0702030302020204" pitchFamily="66" charset="0"/>
              </a:rPr>
              <a:t>When going out for your daily exercise, measure how many kilometres you cover across 7 days (dates above).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 smtClean="0">
                <a:latin typeface="Comic Sans MS" panose="030F0702030302020204" pitchFamily="66" charset="0"/>
              </a:rPr>
              <a:t>All activities count - walking a dog, walking through the woods, running, cycling, scooting are all perfect.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>
                <a:latin typeface="Comic Sans MS" panose="030F0702030302020204" pitchFamily="66" charset="0"/>
              </a:rPr>
              <a:t>O</a:t>
            </a:r>
            <a:r>
              <a:rPr lang="en-GB" sz="2400" dirty="0" smtClean="0">
                <a:latin typeface="Comic Sans MS" panose="030F0702030302020204" pitchFamily="66" charset="0"/>
              </a:rPr>
              <a:t>nce you have completed the week, email your class teacher on the class email with the total of kilometres: </a:t>
            </a:r>
            <a:r>
              <a:rPr lang="en-GB" sz="2400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receptionl</a:t>
            </a:r>
            <a:r>
              <a:rPr lang="en-GB" sz="2400" u="sng" dirty="0" smtClean="0">
                <a:solidFill>
                  <a:srgbClr val="0070C0"/>
                </a:solidFill>
                <a:latin typeface="Comic Sans MS" panose="030F0702030302020204" pitchFamily="66" charset="0"/>
                <a:hlinkClick r:id="rId3"/>
              </a:rPr>
              <a:t>earning@farnborough.bromley.sch.uk</a:t>
            </a:r>
            <a:endParaRPr lang="en-GB" sz="2400" u="sng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 smtClean="0">
                <a:latin typeface="Comic Sans MS" panose="030F0702030302020204" pitchFamily="66" charset="0"/>
              </a:rPr>
              <a:t>The final day to supply teachers with your total is Friday 22</a:t>
            </a:r>
            <a:r>
              <a:rPr lang="en-GB" sz="2400" baseline="30000" dirty="0" smtClean="0">
                <a:latin typeface="Comic Sans MS" panose="030F0702030302020204" pitchFamily="66" charset="0"/>
              </a:rPr>
              <a:t>nd</a:t>
            </a:r>
            <a:r>
              <a:rPr lang="en-GB" sz="2400" dirty="0" smtClean="0">
                <a:latin typeface="Comic Sans MS" panose="030F0702030302020204" pitchFamily="66" charset="0"/>
              </a:rPr>
              <a:t> May.</a:t>
            </a:r>
          </a:p>
          <a:p>
            <a:pPr lvl="0" algn="ctr"/>
            <a:r>
              <a:rPr lang="en-GB" sz="3200" b="1" dirty="0" smtClean="0">
                <a:solidFill>
                  <a:srgbClr val="FF66FF"/>
                </a:solidFill>
                <a:latin typeface="Comic Sans MS" panose="030F0702030302020204" pitchFamily="66" charset="0"/>
              </a:rPr>
              <a:t>Which </a:t>
            </a:r>
            <a:r>
              <a:rPr lang="en-GB" sz="3200" b="1" dirty="0">
                <a:solidFill>
                  <a:srgbClr val="FF66FF"/>
                </a:solidFill>
                <a:latin typeface="Comic Sans MS" panose="030F0702030302020204" pitchFamily="66" charset="0"/>
              </a:rPr>
              <a:t>class will be crowned the most active</a:t>
            </a:r>
            <a:r>
              <a:rPr lang="en-GB" sz="3200" b="1" dirty="0" smtClean="0">
                <a:solidFill>
                  <a:srgbClr val="FF66FF"/>
                </a:solidFill>
                <a:latin typeface="Comic Sans MS" panose="030F0702030302020204" pitchFamily="66" charset="0"/>
              </a:rPr>
              <a:t>?</a:t>
            </a:r>
          </a:p>
          <a:p>
            <a:pPr lvl="0" algn="ctr"/>
            <a:endParaRPr lang="en-GB" sz="32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en-GB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35112"/>
            <a:ext cx="2212364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See the source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517296"/>
            <a:ext cx="1929158" cy="118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See the source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948" y="5858966"/>
            <a:ext cx="1534904" cy="84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4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97504"/>
            <a:ext cx="8991600" cy="1143000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Here is a table your child can use to record your distances</a:t>
            </a:r>
            <a:endParaRPr lang="en-GB" sz="20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12729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66FF"/>
                </a:solidFill>
                <a:latin typeface="Comic Sans MS" panose="030F0702030302020204" pitchFamily="66" charset="0"/>
              </a:rPr>
              <a:t>Farnborough gets Active</a:t>
            </a:r>
            <a:endParaRPr lang="en-GB" sz="3200" b="1" dirty="0">
              <a:solidFill>
                <a:srgbClr val="FF66FF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GB" sz="9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en-GB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18138"/>
            <a:ext cx="8078787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70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121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Our active challenge starts Thursday 14th May and ends Wednesday 20th May. </vt:lpstr>
      <vt:lpstr>Here is a table your child can use to record your distances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yvonne murray</dc:creator>
  <cp:lastModifiedBy>teacher</cp:lastModifiedBy>
  <cp:revision>17</cp:revision>
  <dcterms:created xsi:type="dcterms:W3CDTF">2020-05-07T15:05:54Z</dcterms:created>
  <dcterms:modified xsi:type="dcterms:W3CDTF">2020-05-08T06:24:03Z</dcterms:modified>
</cp:coreProperties>
</file>