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0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6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7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3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6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5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6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33CE4-388C-4FB3-84C6-7226B8952492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3C31-B1F2-49AA-B00A-92040652B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8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biddulph.com/draw-with-ro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to do independently </a:t>
            </a:r>
            <a:endParaRPr lang="en-GB" sz="2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 a book to yourself for 30 minutes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leaf dial on the next slide to go and explore leaves that you have in your garden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some drawings/rubbings of the leaves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http://www.robbiddulph.com/draw-with-rob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above link to create pictures by following the steps with Rob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Play with some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ego or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uplo to create something that fits with one of our topics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Make up some exercises that you and your family can do in the garden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9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6" t="8531" r="31172" b="11906"/>
          <a:stretch/>
        </p:blipFill>
        <p:spPr bwMode="auto">
          <a:xfrm>
            <a:off x="755576" y="476672"/>
            <a:ext cx="7920880" cy="582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48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Activities to do independently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2020-05-08T11:41:32Z</dcterms:created>
  <dcterms:modified xsi:type="dcterms:W3CDTF">2020-05-08T13:07:54Z</dcterms:modified>
</cp:coreProperties>
</file>