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2" r:id="rId3"/>
    <p:sldMasterId id="2147483744" r:id="rId4"/>
    <p:sldMasterId id="2147483756" r:id="rId5"/>
  </p:sldMasterIdLst>
  <p:notesMasterIdLst>
    <p:notesMasterId r:id="rId19"/>
  </p:notesMasterIdLst>
  <p:sldIdLst>
    <p:sldId id="401" r:id="rId6"/>
    <p:sldId id="359" r:id="rId7"/>
    <p:sldId id="366" r:id="rId8"/>
    <p:sldId id="367" r:id="rId9"/>
    <p:sldId id="345" r:id="rId10"/>
    <p:sldId id="361" r:id="rId11"/>
    <p:sldId id="392" r:id="rId12"/>
    <p:sldId id="274" r:id="rId13"/>
    <p:sldId id="398" r:id="rId14"/>
    <p:sldId id="399" r:id="rId15"/>
    <p:sldId id="400" r:id="rId16"/>
    <p:sldId id="262" r:id="rId17"/>
    <p:sldId id="3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435-C1D8-4CDA-9ED5-DB292ABD76C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8C0EF-DEAF-4394-B5DD-625AAA203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5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7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9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0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7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7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644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843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650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6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627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75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3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38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67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506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99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70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34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86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797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767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44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7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7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67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90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70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400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58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92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335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171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91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4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894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168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989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608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57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06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9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5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3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20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for-home/find-a-book/library-page/?view=image&amp;query=&amp;type=book&amp;age_group=Age+7-9&amp;level=&amp;level_select=&amp;book_type=&amp;series=" TargetMode="External"/><Relationship Id="rId2" Type="http://schemas.openxmlformats.org/officeDocument/2006/relationships/hyperlink" Target="https://magazine.theweekjunior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47946-77F6-45F5-8EE9-3A051A081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8889" r="22500" b="17407"/>
          <a:stretch/>
        </p:blipFill>
        <p:spPr>
          <a:xfrm>
            <a:off x="1670843" y="501589"/>
            <a:ext cx="8850314" cy="5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0"/>
            <a:ext cx="12083142" cy="466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Two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improving our maths reasoning.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37A9E-9F80-4D3C-AC54-666C44A1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2" y="1641797"/>
            <a:ext cx="4400310" cy="357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EFD5C-5DFB-4BD9-A4DB-AE8A3E1BE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58" y="1645981"/>
            <a:ext cx="4208161" cy="35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F3C3C-7630-4239-A5BB-6F53E2DB0377}"/>
              </a:ext>
            </a:extLst>
          </p:cNvPr>
          <p:cNvSpPr/>
          <p:nvPr/>
        </p:nvSpPr>
        <p:spPr>
          <a:xfrm>
            <a:off x="521208" y="420624"/>
            <a:ext cx="11256264" cy="60167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C9EA2-821C-4632-A296-7B4DBB62354C}"/>
              </a:ext>
            </a:extLst>
          </p:cNvPr>
          <p:cNvSpPr/>
          <p:nvPr/>
        </p:nvSpPr>
        <p:spPr>
          <a:xfrm>
            <a:off x="4059667" y="551560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Three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62D91-BBE5-4A8F-A0DB-6560BD53C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56"/>
          <a:stretch/>
        </p:blipFill>
        <p:spPr>
          <a:xfrm>
            <a:off x="673457" y="1524136"/>
            <a:ext cx="5287959" cy="3633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FF0B77-F7C2-4725-843D-08B9C1FB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28"/>
          <a:stretch/>
        </p:blipFill>
        <p:spPr>
          <a:xfrm>
            <a:off x="6025961" y="1997475"/>
            <a:ext cx="5686965" cy="25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5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6858000" cy="2387600"/>
          </a:xfrm>
        </p:spPr>
        <p:txBody>
          <a:bodyPr>
            <a:normAutofit fontScale="90000"/>
          </a:bodyPr>
          <a:lstStyle/>
          <a:p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Handwriting </a:t>
            </a:r>
            <a:br>
              <a:rPr lang="en-GB" dirty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971800"/>
            <a:ext cx="8001000" cy="2286000"/>
          </a:xfrm>
        </p:spPr>
        <p:txBody>
          <a:bodyPr>
            <a:norm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1B558-F266-5D47-ABD7-8230BB5C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254000"/>
            <a:ext cx="1625600" cy="203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2490E-7B8B-9B47-819A-E5AAD654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28" y="1752600"/>
            <a:ext cx="4086772" cy="50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1064"/>
            <a:ext cx="9144000" cy="245019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Afternoon activity</a:t>
            </a: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r>
              <a:rPr lang="en-GB" sz="2800" dirty="0">
                <a:latin typeface="Comic Sans MS" panose="030F0702030302020204" pitchFamily="66" charset="0"/>
              </a:rPr>
              <a:t>Use the ‘Art with Rob’ link on the Year 3 learning page to pick a picture to draw.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FFBD3-E401-425E-A377-EFA66A0D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820973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8542D-1AFD-C047-A231-AE40F3598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7454" r="7546"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562601"/>
            <a:ext cx="6858000" cy="10983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Comic Sans MS" panose="030F0702030302020204" pitchFamily="66" charset="0"/>
              </a:rPr>
              <a:t>We are going to continue to use the Night Zookeeper for our English activities this week. </a:t>
            </a:r>
          </a:p>
          <a:p>
            <a:endParaRPr lang="en-GB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E6EE4-52BC-4DDE-A210-6E61F0128C2D}"/>
              </a:ext>
            </a:extLst>
          </p:cNvPr>
          <p:cNvSpPr txBox="1"/>
          <p:nvPr/>
        </p:nvSpPr>
        <p:spPr>
          <a:xfrm>
            <a:off x="4838700" y="1"/>
            <a:ext cx="2514600" cy="461665"/>
          </a:xfrm>
          <a:prstGeom prst="rect">
            <a:avLst/>
          </a:prstGeom>
          <a:solidFill>
            <a:srgbClr val="D4F5F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418710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62BF6-AB5E-CB42-8B9D-9F327B8A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16" y="44295"/>
            <a:ext cx="9700054" cy="68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24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C5422-27DB-0D41-9D3C-108FBF6E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-169906"/>
            <a:ext cx="2590800" cy="259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C2380-06ED-CB4E-BDBA-A6489373E540}"/>
              </a:ext>
            </a:extLst>
          </p:cNvPr>
          <p:cNvSpPr txBox="1"/>
          <p:nvPr/>
        </p:nvSpPr>
        <p:spPr>
          <a:xfrm>
            <a:off x="345989" y="345989"/>
            <a:ext cx="8872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do you think a Spying Giraffe is?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Describe one of the other magical creatures.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When was the last time you heard an alarm, how did it make you feel?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Make a mind map for all the reasons an alarm might be sounded.</a:t>
            </a:r>
          </a:p>
        </p:txBody>
      </p:sp>
    </p:spTree>
    <p:extLst>
      <p:ext uri="{BB962C8B-B14F-4D97-AF65-F5344CB8AC3E}">
        <p14:creationId xmlns:p14="http://schemas.microsoft.com/office/powerpoint/2010/main" val="244038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8652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432" y="4724400"/>
            <a:ext cx="7886700" cy="182880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7150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8364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4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523875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98DD8-950A-ED49-8F45-BA371215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28600"/>
            <a:ext cx="328711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Guided Reading</a:t>
            </a:r>
          </a:p>
          <a:p>
            <a:pPr marL="0" indent="0">
              <a:buNone/>
            </a:pP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Perfect picture!</a:t>
            </a:r>
          </a:p>
          <a:p>
            <a:pPr marL="0" indent="0">
              <a:buNone/>
            </a:pP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Can you design a robot? Think about what it looks like, and what things it can do!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9DF8A-A973-034C-9B3F-FBF0A91F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0" y="1"/>
            <a:ext cx="5552090" cy="37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1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D71-1FD2-4881-B519-7C34BC25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Reading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97C2-C0BB-42E0-9480-3172D5C9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11140736" cy="48148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Read for at least 15 minutes independently. You can read a book of your choice.</a:t>
            </a: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2"/>
              </a:rPr>
              <a:t>‘The Week Junior’ follow this link. </a:t>
            </a: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3"/>
              </a:rPr>
              <a:t>an online book, follow this link.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CB74-B831-4AAE-864B-FE9DDEF3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79" y="1415614"/>
            <a:ext cx="2588641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74"/>
            <a:ext cx="9144000" cy="113251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0" y="1085575"/>
            <a:ext cx="11509695" cy="5434366"/>
          </a:xfrm>
        </p:spPr>
        <p:txBody>
          <a:bodyPr>
            <a:normAutofit fontScale="92500" lnSpcReduction="1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Complete the coloured work you would normally do in class.  If you want to try the other challenges, please feel free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group: challenge one</a:t>
            </a:r>
          </a:p>
          <a:p>
            <a:endParaRPr lang="en-GB"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Blue group </a:t>
            </a:r>
            <a:r>
              <a:rPr lang="en-GB" sz="4400" dirty="0">
                <a:latin typeface="Comic Sans MS" panose="030F0702030302020204" pitchFamily="66" charset="0"/>
              </a:rPr>
              <a:t>and </a:t>
            </a:r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green group</a:t>
            </a:r>
            <a:r>
              <a:rPr lang="en-GB" sz="4400" dirty="0">
                <a:latin typeface="Comic Sans MS" panose="030F0702030302020204" pitchFamily="66" charset="0"/>
              </a:rPr>
              <a:t>: challenge two</a:t>
            </a:r>
          </a:p>
          <a:p>
            <a:r>
              <a:rPr lang="en-GB" sz="16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(blue group, you can also finish off your maths workbook if you haven’t already, one page for each maths lesson instead of or as well as the challenge)</a:t>
            </a:r>
          </a:p>
          <a:p>
            <a:endParaRPr lang="en-GB" sz="4400" dirty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Orange group </a:t>
            </a:r>
            <a:r>
              <a:rPr lang="en-GB" sz="4400" dirty="0">
                <a:latin typeface="Comic Sans MS" panose="030F0702030302020204" pitchFamily="66" charset="0"/>
              </a:rPr>
              <a:t>and</a:t>
            </a:r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red group</a:t>
            </a:r>
            <a:r>
              <a:rPr lang="en-GB" sz="4400" dirty="0">
                <a:latin typeface="Comic Sans MS" panose="030F0702030302020204" pitchFamily="66" charset="0"/>
              </a:rPr>
              <a:t>: </a:t>
            </a:r>
            <a:r>
              <a:rPr lang="en-GB" sz="3000" dirty="0">
                <a:latin typeface="Comic Sans MS" panose="030F0702030302020204" pitchFamily="66" charset="0"/>
              </a:rPr>
              <a:t>challenges two and three</a:t>
            </a:r>
            <a:endParaRPr lang="en-GB" sz="4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5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1"/>
            <a:ext cx="12083142" cy="1231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One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building our maths knowledge.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C8E71-87F9-4423-ACFC-ED49F925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1" y="1733762"/>
            <a:ext cx="4933333" cy="3390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42A77-FEB5-4111-8D96-2C21EA6E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5190"/>
            <a:ext cx="4952381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829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282</Words>
  <Application>Microsoft Office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3_Office Theme</vt:lpstr>
      <vt:lpstr>4_Office Theme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  Active Learning</vt:lpstr>
      <vt:lpstr>  </vt:lpstr>
      <vt:lpstr>Reading Independently</vt:lpstr>
      <vt:lpstr>Maths</vt:lpstr>
      <vt:lpstr>PowerPoint Presentation</vt:lpstr>
      <vt:lpstr>PowerPoint Presentation</vt:lpstr>
      <vt:lpstr>PowerPoint Presentation</vt:lpstr>
      <vt:lpstr>        Handwriting  </vt:lpstr>
      <vt:lpstr>Afternoon activity  Use the ‘Art with Rob’ link on the Year 3 learning page to pick a picture to draw.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Roberts</dc:creator>
  <cp:lastModifiedBy>Caroline Roberts</cp:lastModifiedBy>
  <cp:revision>22</cp:revision>
  <dcterms:created xsi:type="dcterms:W3CDTF">2020-05-22T08:08:09Z</dcterms:created>
  <dcterms:modified xsi:type="dcterms:W3CDTF">2020-05-31T15:09:30Z</dcterms:modified>
</cp:coreProperties>
</file>