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20" r:id="rId3"/>
    <p:sldMasterId id="2147483732" r:id="rId4"/>
    <p:sldMasterId id="2147483744" r:id="rId5"/>
  </p:sldMasterIdLst>
  <p:notesMasterIdLst>
    <p:notesMasterId r:id="rId23"/>
  </p:notesMasterIdLst>
  <p:sldIdLst>
    <p:sldId id="398" r:id="rId6"/>
    <p:sldId id="359" r:id="rId7"/>
    <p:sldId id="396" r:id="rId8"/>
    <p:sldId id="397" r:id="rId9"/>
    <p:sldId id="361" r:id="rId10"/>
    <p:sldId id="345" r:id="rId11"/>
    <p:sldId id="274" r:id="rId12"/>
    <p:sldId id="331" r:id="rId13"/>
    <p:sldId id="391" r:id="rId14"/>
    <p:sldId id="390" r:id="rId15"/>
    <p:sldId id="392" r:id="rId16"/>
    <p:sldId id="262" r:id="rId17"/>
    <p:sldId id="256" r:id="rId18"/>
    <p:sldId id="257" r:id="rId19"/>
    <p:sldId id="265" r:id="rId20"/>
    <p:sldId id="259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A435-C1D8-4CDA-9ED5-DB292ABD76C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8C0EF-DEAF-4394-B5DD-625AAA203F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15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522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321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587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53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9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762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40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67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89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0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59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77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664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A2F6-D82D-456E-9BFF-2D3A5D181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3FF7FA-20E5-49E0-A67A-007FCCBF5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60EB-686C-48FB-8C37-BC293B5D0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5671D-CFD2-491D-83F9-97DB4C84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2C1E9-F7E9-420D-82CF-482D1766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800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C9F9-951F-4C45-AB6A-3E6DDFAB2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4914B-9191-473F-8DF3-AA501CCAC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5FBED-0847-449C-A5C9-D3CF93B66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8B672A-6D63-4F88-8C83-90115769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3B720-8B69-4F17-B360-DA7CD02B9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843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A5B9-070E-4423-8D25-E7660C44F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D80E3-423F-4468-BF75-B1FE9EDEA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5AB9F-1C00-4EC1-BE4D-A7769AFDA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A0F34-ED85-4FF5-9B17-9BD99E694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FFD3-CBEA-45C1-A1CF-904D4818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200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7157A-53D1-4D56-BB83-57CB45E44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F4CEB-2D42-4790-B747-12EC72F33C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9BC33-094C-4358-B3C1-2B9A2CF942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CEDF2-F000-468F-8DFA-27DB4F49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36ACB-56E5-42D9-8CD9-AC4452C71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C57207-CD49-42B5-BE78-F441F5EAC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542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76DE-5E73-4B72-9961-C1F5E53AE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CD54C-5B67-4A55-ABAE-8E4210DA4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EA834-9C93-4FC1-A0A7-7DA31E1DE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605A9E-7266-488A-B2D6-275A572A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04CD95-E454-49FA-9D17-893F76A5E5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90E84-D331-4410-8FB0-92E53F8D1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3886F6-1D3C-4104-8721-C91CCAD4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113F84-146C-4ECD-B8DE-93B00756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1527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9BB6-D10A-4DFE-90F8-14B262765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8B17D-7CFE-4125-A00F-C7382F55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925E9F-0FDE-4225-8E04-81FB1DCCC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1C2B6F-95B3-4F27-8555-E084BFE0B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93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FCB81-B788-4BA0-97FF-68A380CB9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730B9-8147-436E-A92B-A8C465452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4B9726-6B9D-41A3-B278-A488A85EC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6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938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C4D6A-B282-4062-98BE-A9558020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B05B3-0D96-459D-9E64-8C82DA6A7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814EB-7DBB-4DAC-9F0E-24C83C1FE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73FCB8-4B94-422C-8AC8-B62D0D2C5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A3E94F-7915-4BEC-A375-59D5E3AC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440027-B933-4E85-8762-495E6A2D8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57008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DF473-9E71-4515-B5BC-E01F1ADF7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B98C47-DA2A-4A24-BF28-AFCA4A0242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3C7023-F6A8-4056-90F6-5E8E13D1A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B418D-B3CC-48EA-A906-98DB9BD38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97925-B987-4E96-982D-D40FAB47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2A74E-456F-4F51-9B70-5382D4AA4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028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E8CEE-8361-41E3-98CD-3BC891BEC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26FDC-B278-4CA7-B82C-11258BB49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62526-D533-4475-A459-7FCB0C6A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1376B-94F4-4945-86EA-5245AE95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841DDD-6F7F-4A49-A94B-91804F1C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8217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EDB60-39EA-4ED2-AA56-DC777F1D6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3582E-D0B2-4DA6-9B5A-062CC4EBF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C0595-4B0D-4D2F-A366-845FAC0A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3427C-B489-4167-BABD-CB6B855F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84496F-5166-4357-8F91-A9017F00C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6127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042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205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846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498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079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52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77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670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99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402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025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846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173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3318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3477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46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41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5114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9132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979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322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927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643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97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99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8403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627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8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8D885-34D2-424E-9DBC-577B5B1D2706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DC549-3A3D-44C7-9613-F9E9053B1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1F6127C-4B9F-401E-9847-74443EC2AAE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31/05/2020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C4FD87-838A-498B-AE83-CF6CC79136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403EE-28F9-49D7-8CF0-671C43205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73D03-78B3-4EC5-864B-597380BE7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EECCF-0839-4FA8-A3FC-19285461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75CA2-D4B9-4BE4-B6CE-C58D1C17F36D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4DE8-C38B-48D9-9053-5EE39512D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D77E98-EEC1-45E5-80FF-BAD636248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E165-40A4-4CED-A33A-96262D0CF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1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6127C-4B9F-401E-9847-74443EC2AAE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31/05/2020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4FD87-838A-498B-AE83-CF6CC791367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5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FD1DE-6B2D-4366-BCBD-A9335EA2DF92}" type="datetimeFigureOut">
              <a:rPr lang="en-GB" smtClean="0"/>
              <a:t>31/05/2020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3BD3-D58A-4814-B50A-F6DC2035A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40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xfordowl.co.uk/for-home/find-a-book/library-page/?view=image&amp;query=&amp;type=book&amp;age_group=Age+7-9&amp;level=&amp;level_select=&amp;book_type=&amp;series=" TargetMode="External"/><Relationship Id="rId2" Type="http://schemas.openxmlformats.org/officeDocument/2006/relationships/hyperlink" Target="https://magazine.theweekjunior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hyperlink" Target="https://learnenglishkids.britishcouncil.org/songs/the-pirates-son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hyperlink" Target="https://learnenglishkids.britishcouncil.org/songs/the-pirates-so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147946-77F6-45F5-8EE9-3A051A081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33" t="18889" r="22500" b="17407"/>
          <a:stretch/>
        </p:blipFill>
        <p:spPr>
          <a:xfrm>
            <a:off x="1670843" y="501589"/>
            <a:ext cx="8850314" cy="585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32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EF3C3C-7630-4239-A5BB-6F53E2DB0377}"/>
              </a:ext>
            </a:extLst>
          </p:cNvPr>
          <p:cNvSpPr/>
          <p:nvPr/>
        </p:nvSpPr>
        <p:spPr>
          <a:xfrm>
            <a:off x="521208" y="420624"/>
            <a:ext cx="11256264" cy="601675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BC9EA2-821C-4632-A296-7B4DBB62354C}"/>
              </a:ext>
            </a:extLst>
          </p:cNvPr>
          <p:cNvSpPr/>
          <p:nvPr/>
        </p:nvSpPr>
        <p:spPr>
          <a:xfrm>
            <a:off x="4059667" y="551560"/>
            <a:ext cx="41793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Three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13569C-41D0-4D17-9C24-E09CCE6A8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479" y="1941865"/>
            <a:ext cx="9279722" cy="29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4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86D71-1FD2-4881-B519-7C34BC25C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Reading Independently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097C2-C0BB-42E0-9480-3172D5C9D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064" y="1825625"/>
            <a:ext cx="11140736" cy="48148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dirty="0">
              <a:hlinkClick r:id="rId2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Read for at least 15 minutes independently. You can read a book of your choice.</a:t>
            </a: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2"/>
              </a:rPr>
              <a:t>‘The Week Junior’ follow this link. </a:t>
            </a: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3000" dirty="0">
                <a:latin typeface="Comic Sans MS" panose="030F0702030302020204" pitchFamily="66" charset="0"/>
              </a:rPr>
              <a:t>If you would like to read </a:t>
            </a:r>
            <a:r>
              <a:rPr lang="en-GB" sz="3000" dirty="0">
                <a:latin typeface="Comic Sans MS" panose="030F0702030302020204" pitchFamily="66" charset="0"/>
                <a:hlinkClick r:id="rId3"/>
              </a:rPr>
              <a:t>an online book, follow this link.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FCB74-B831-4AAE-864B-FE9DDEF36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679" y="1415614"/>
            <a:ext cx="2588641" cy="201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28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6858000" cy="2387600"/>
          </a:xfrm>
        </p:spPr>
        <p:txBody>
          <a:bodyPr>
            <a:normAutofit fontScale="90000"/>
          </a:bodyPr>
          <a:lstStyle/>
          <a:p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br>
              <a:rPr lang="en-GB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Handwriting </a:t>
            </a:r>
            <a:br>
              <a:rPr lang="en-GB" dirty="0">
                <a:latin typeface="Comic Sans MS" panose="030F0702030302020204" pitchFamily="66" charset="0"/>
              </a:rPr>
            </a:b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2971800"/>
            <a:ext cx="8001000" cy="2286000"/>
          </a:xfrm>
        </p:spPr>
        <p:txBody>
          <a:bodyPr>
            <a:norm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1B558-F266-5D47-ABD7-8230BB5CC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800" y="254000"/>
            <a:ext cx="1625600" cy="203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EE529A-1B3E-6648-A6C6-3C2176EF0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600" y="1752600"/>
            <a:ext cx="4013200" cy="495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2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41673-61C0-4277-BA79-55A081E111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Music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2D233E-F02E-4B9B-B8B0-AF82F48CD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80" y="4013260"/>
            <a:ext cx="4146679" cy="2524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D96027-D056-4CA8-A71E-098130E93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22" y="3870326"/>
            <a:ext cx="4381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8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4DAA97-5C8F-47D1-AA48-EED8C43AFD02}"/>
              </a:ext>
            </a:extLst>
          </p:cNvPr>
          <p:cNvSpPr/>
          <p:nvPr/>
        </p:nvSpPr>
        <p:spPr>
          <a:xfrm>
            <a:off x="915525" y="640540"/>
            <a:ext cx="10262548" cy="18414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 down any pirate songs or films that you know. Write down the things you would you like to hear in a pirate song (e.g. finding treasure, walking the plank, sailing on the high seas)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D2C41B4B-0586-4804-B417-23BF04673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82" y="2558641"/>
            <a:ext cx="4973547" cy="4213953"/>
          </a:xfrm>
        </p:spPr>
      </p:pic>
    </p:spTree>
    <p:extLst>
      <p:ext uri="{BB962C8B-B14F-4D97-AF65-F5344CB8AC3E}">
        <p14:creationId xmlns:p14="http://schemas.microsoft.com/office/powerpoint/2010/main" val="204879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4DAA97-5C8F-47D1-AA48-EED8C43AFD02}"/>
              </a:ext>
            </a:extLst>
          </p:cNvPr>
          <p:cNvSpPr/>
          <p:nvPr/>
        </p:nvSpPr>
        <p:spPr>
          <a:xfrm>
            <a:off x="964726" y="123482"/>
            <a:ext cx="10262548" cy="832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to the pirate song.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 the video doesn't play, click this link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83C5E-5017-4F5C-A54D-D8E80B902205}"/>
              </a:ext>
            </a:extLst>
          </p:cNvPr>
          <p:cNvSpPr/>
          <p:nvPr/>
        </p:nvSpPr>
        <p:spPr>
          <a:xfrm>
            <a:off x="6954472" y="1653890"/>
            <a:ext cx="43902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 the 1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verse of the song with the video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Pause the video and practise clapping all the words in the chorus - make sure to clap every bit of the words (the syllables) e.g. “jolly” has 2 claps.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• At the end of the chorus (54 – 108) there is some instrumental music. Choose one of these phrases “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ho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!” “Walk that plank!” “Hoist the Jolly Roger” or “Let’s set sail” to repeat over and over again in the instrumental section.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66872-F10C-4847-BB5E-4FD37C39E678}"/>
              </a:ext>
            </a:extLst>
          </p:cNvPr>
          <p:cNvSpPr/>
          <p:nvPr/>
        </p:nvSpPr>
        <p:spPr>
          <a:xfrm>
            <a:off x="439024" y="4857081"/>
            <a:ext cx="6096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(Verse) We’re pirates sailing on our ship  Will you come along?  We’re pirates sailing on our ship  We’re so brave and strong.  We have a map of where our treasure is  It’s hidden well  But who will find this bottle?  We can never, ever tell.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(Chorus)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ho, ho! Walk that plank!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ho, ho! Walk that plank!  Hoist the Jolly Roger. Let’s set sail  Hoist the Jolly Roger. Let’s set sail.</a:t>
            </a:r>
          </a:p>
        </p:txBody>
      </p:sp>
      <p:pic>
        <p:nvPicPr>
          <p:cNvPr id="4" name="The pirates song _ LearnEnglish Kids _ British Council">
            <a:hlinkClick r:id="" action="ppaction://media"/>
            <a:extLst>
              <a:ext uri="{FF2B5EF4-FFF2-40B4-BE49-F238E27FC236}">
                <a16:creationId xmlns:a16="http://schemas.microsoft.com/office/drawing/2014/main" id="{0364E4B6-BCCD-434D-9F05-8D6273565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391" r="4907"/>
          <a:stretch/>
        </p:blipFill>
        <p:spPr>
          <a:xfrm>
            <a:off x="570451" y="1395834"/>
            <a:ext cx="5964573" cy="33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4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4DAA97-5C8F-47D1-AA48-EED8C43AFD02}"/>
              </a:ext>
            </a:extLst>
          </p:cNvPr>
          <p:cNvSpPr/>
          <p:nvPr/>
        </p:nvSpPr>
        <p:spPr>
          <a:xfrm>
            <a:off x="964726" y="1348273"/>
            <a:ext cx="10262548" cy="4161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When you repeat a phrase or a rhythm over and over it’s called an ostinato. Ostinato rhymes with tomato!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You just did this at the end of the chorus!</a:t>
            </a:r>
          </a:p>
        </p:txBody>
      </p:sp>
    </p:spTree>
    <p:extLst>
      <p:ext uri="{BB962C8B-B14F-4D97-AF65-F5344CB8AC3E}">
        <p14:creationId xmlns:p14="http://schemas.microsoft.com/office/powerpoint/2010/main" val="3693801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C4DAA97-5C8F-47D1-AA48-EED8C43AFD02}"/>
              </a:ext>
            </a:extLst>
          </p:cNvPr>
          <p:cNvSpPr/>
          <p:nvPr/>
        </p:nvSpPr>
        <p:spPr>
          <a:xfrm>
            <a:off x="964726" y="123482"/>
            <a:ext cx="10262548" cy="832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to the pirate song.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If the video doesn't play, click this link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83C5E-5017-4F5C-A54D-D8E80B902205}"/>
              </a:ext>
            </a:extLst>
          </p:cNvPr>
          <p:cNvSpPr/>
          <p:nvPr/>
        </p:nvSpPr>
        <p:spPr>
          <a:xfrm>
            <a:off x="6954472" y="1653890"/>
            <a:ext cx="439023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Learn the second verse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Pick a whole line either “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ho, ho! Walk that plank!” or “Hoist the Jolly Roger. Let’s set sail.” and chant it over the music.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Repeat with the other phrase, add clapping and chant it over the music as an ostinato.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Sing the whole song through and choose what to add as an ostinato in the instrumental section, clapping, chanting or both.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Write down four of your favourite ostinato phrases.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66872-F10C-4847-BB5E-4FD37C39E678}"/>
              </a:ext>
            </a:extLst>
          </p:cNvPr>
          <p:cNvSpPr/>
          <p:nvPr/>
        </p:nvSpPr>
        <p:spPr>
          <a:xfrm>
            <a:off x="439024" y="528491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Verse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island is so dangerous  With swamps and crocodiles  Mines and caves and snakes as well  You have to walk for miles.  We have a map of where our treasure is  It’s hidden well  But who will find this bottle?  We can never, ever tell. </a:t>
            </a:r>
          </a:p>
        </p:txBody>
      </p:sp>
      <p:pic>
        <p:nvPicPr>
          <p:cNvPr id="5" name="The pirates song _ LearnEnglish Kids _ British Council">
            <a:hlinkClick r:id="" action="ppaction://media"/>
            <a:extLst>
              <a:ext uri="{FF2B5EF4-FFF2-40B4-BE49-F238E27FC236}">
                <a16:creationId xmlns:a16="http://schemas.microsoft.com/office/drawing/2014/main" id="{7478DA89-8AB9-4A86-ACEB-C951700B20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391" r="4907"/>
          <a:stretch/>
        </p:blipFill>
        <p:spPr>
          <a:xfrm>
            <a:off x="570451" y="1395834"/>
            <a:ext cx="5964573" cy="335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4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1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78542D-1AFD-C047-A231-AE40F3598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7454" r="7546"/>
          <a:stretch/>
        </p:blipFill>
        <p:spPr>
          <a:xfrm>
            <a:off x="1524020" y="2"/>
            <a:ext cx="9143980" cy="68579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5562601"/>
            <a:ext cx="6858000" cy="1098395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rgbClr val="FFFFFF"/>
                </a:solidFill>
                <a:latin typeface="Comic Sans MS" panose="030F0702030302020204" pitchFamily="66" charset="0"/>
              </a:rPr>
              <a:t>We are going to be continuing to use ‘The Night Zoo keeper’ for our English activities this week. </a:t>
            </a:r>
          </a:p>
          <a:p>
            <a:r>
              <a:rPr lang="en-GB" dirty="0">
                <a:solidFill>
                  <a:srgbClr val="FFFFFF"/>
                </a:solidFill>
                <a:latin typeface="Comic Sans MS" panose="030F0702030302020204" pitchFamily="66" charset="0"/>
              </a:rPr>
              <a:t>You have a very special job, you have been recruited as a new Night Zoo Keeper at this magical zoo. </a:t>
            </a:r>
          </a:p>
          <a:p>
            <a:endParaRPr lang="en-GB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E6EE4-52BC-4DDE-A210-6E61F0128C2D}"/>
              </a:ext>
            </a:extLst>
          </p:cNvPr>
          <p:cNvSpPr txBox="1"/>
          <p:nvPr/>
        </p:nvSpPr>
        <p:spPr>
          <a:xfrm>
            <a:off x="4838700" y="1"/>
            <a:ext cx="2514600" cy="461665"/>
          </a:xfrm>
          <a:prstGeom prst="rect">
            <a:avLst/>
          </a:prstGeom>
          <a:solidFill>
            <a:srgbClr val="D4F5F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852436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3124AD7-765F-8B46-A726-E9B1F2552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01" b="1"/>
          <a:stretch/>
        </p:blipFill>
        <p:spPr>
          <a:xfrm>
            <a:off x="168166" y="10"/>
            <a:ext cx="12023834" cy="6857990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02C6D48-25B1-304E-922A-B29632F7DD36}"/>
              </a:ext>
            </a:extLst>
          </p:cNvPr>
          <p:cNvSpPr/>
          <p:nvPr/>
        </p:nvSpPr>
        <p:spPr>
          <a:xfrm>
            <a:off x="6674068" y="4456386"/>
            <a:ext cx="2627586" cy="1240220"/>
          </a:xfrm>
          <a:prstGeom prst="wedgeRoundRectCallout">
            <a:avLst>
              <a:gd name="adj1" fmla="val -42433"/>
              <a:gd name="adj2" fmla="val 112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Let’s recap this part of the story.</a:t>
            </a:r>
          </a:p>
        </p:txBody>
      </p:sp>
    </p:spTree>
    <p:extLst>
      <p:ext uri="{BB962C8B-B14F-4D97-AF65-F5344CB8AC3E}">
        <p14:creationId xmlns:p14="http://schemas.microsoft.com/office/powerpoint/2010/main" val="2710375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D1F16-40CC-5C4D-94F1-29999BAFE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228601"/>
            <a:ext cx="11918731" cy="5948363"/>
          </a:xfrm>
        </p:spPr>
        <p:txBody>
          <a:bodyPr/>
          <a:lstStyle/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You are going to complete you application form to become the Night Zookeeper. Remember to stay in character. 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629E26-AD27-5940-89DA-CE07206BC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650" y="1620954"/>
            <a:ext cx="3568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2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523875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endParaRPr lang="en-GB" u="sng" dirty="0">
              <a:latin typeface="Comic Sans MS" panose="030F0702030302020204" pitchFamily="66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F98DD8-950A-ED49-8F45-BA3712158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28600"/>
            <a:ext cx="3134710" cy="647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Guided Reading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2060"/>
                </a:solidFill>
                <a:latin typeface="Comic Sans MS" panose="030F0902030302020204" pitchFamily="66" charset="0"/>
              </a:rPr>
              <a:t>Sick sentences!</a:t>
            </a:r>
          </a:p>
          <a:p>
            <a:pPr marL="0" indent="0">
              <a:buNone/>
            </a:pPr>
            <a:endParaRPr lang="en-GB" b="1" dirty="0">
              <a:solidFill>
                <a:srgbClr val="002060"/>
              </a:solidFill>
              <a:latin typeface="Comic Sans MS" panose="030F0902030302020204" pitchFamily="66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These sentences are ‘sick’ and need help to get better. Can you help?</a:t>
            </a: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Comic Sans MS" panose="030F0902030302020204" pitchFamily="66" charset="0"/>
              </a:rPr>
              <a:t>He was really big. People were scared. His big body walked down the street.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9DF8A-A973-034C-9B3F-FBF0A91F3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510" y="1"/>
            <a:ext cx="5552090" cy="3713773"/>
          </a:xfrm>
          <a:prstGeom prst="rect">
            <a:avLst/>
          </a:prstGeom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C55CD4C2-6423-4241-BD4F-3EC47C39D56F}"/>
              </a:ext>
            </a:extLst>
          </p:cNvPr>
          <p:cNvSpPr/>
          <p:nvPr/>
        </p:nvSpPr>
        <p:spPr>
          <a:xfrm>
            <a:off x="5791200" y="4114800"/>
            <a:ext cx="4495800" cy="1905000"/>
          </a:xfrm>
          <a:prstGeom prst="wedgeRoundRectCallout">
            <a:avLst>
              <a:gd name="adj1" fmla="val 47665"/>
              <a:gd name="adj2" fmla="val 773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omic Sans MS" panose="030F0902030302020204" pitchFamily="66" charset="0"/>
              </a:rPr>
              <a:t>How can you make these sentences more exciting for the reader?</a:t>
            </a:r>
          </a:p>
        </p:txBody>
      </p:sp>
    </p:spTree>
    <p:extLst>
      <p:ext uri="{BB962C8B-B14F-4D97-AF65-F5344CB8AC3E}">
        <p14:creationId xmlns:p14="http://schemas.microsoft.com/office/powerpoint/2010/main" val="3408819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B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38652" y="2236900"/>
            <a:ext cx="7632845" cy="43163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>
              <a:solidFill>
                <a:srgbClr val="FF66CC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u="sng" dirty="0">
                <a:latin typeface="Comic Sans MS" panose="030F0702030302020204" pitchFamily="66" charset="0"/>
              </a:rPr>
            </a:br>
            <a:br>
              <a:rPr lang="en-GB" u="sng" dirty="0">
                <a:latin typeface="Comic Sans MS" panose="030F0702030302020204" pitchFamily="66" charset="0"/>
              </a:rPr>
            </a:br>
            <a:r>
              <a:rPr lang="en-GB" u="sng" dirty="0">
                <a:latin typeface="Comic Sans MS" panose="030F0702030302020204" pitchFamily="66" charset="0"/>
              </a:rPr>
              <a:t>Active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9432" y="4724400"/>
            <a:ext cx="7886700" cy="1828800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b="1" dirty="0">
                <a:solidFill>
                  <a:srgbClr val="000000"/>
                </a:solidFill>
                <a:latin typeface="Comic Sans MS"/>
              </a:rPr>
              <a:t> </a:t>
            </a:r>
            <a:endParaRPr lang="en-GB" sz="1900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Image result for active learning clip art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809" y="236269"/>
            <a:ext cx="1905000" cy="1642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47150"/>
            <a:ext cx="8610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8364"/>
            <a:ext cx="1676400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446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95674"/>
            <a:ext cx="9144000" cy="1132514"/>
          </a:xfrm>
        </p:spPr>
        <p:txBody>
          <a:bodyPr/>
          <a:lstStyle/>
          <a:p>
            <a:r>
              <a:rPr lang="en-GB" b="1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70" y="1085575"/>
            <a:ext cx="11509695" cy="5434366"/>
          </a:xfrm>
        </p:spPr>
        <p:txBody>
          <a:bodyPr>
            <a:normAutofit fontScale="92500" lnSpcReduction="10000"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Complete the coloured work you would normally do in class.  If you want to try the other challenges, please feel free </a:t>
            </a:r>
            <a:r>
              <a:rPr lang="en-GB" dirty="0"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Purple group: challenge one</a:t>
            </a:r>
          </a:p>
          <a:p>
            <a:endParaRPr lang="en-GB" sz="44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Blue group </a:t>
            </a:r>
            <a:r>
              <a:rPr lang="en-GB" sz="4400" dirty="0">
                <a:latin typeface="Comic Sans MS" panose="030F0702030302020204" pitchFamily="66" charset="0"/>
              </a:rPr>
              <a:t>and </a:t>
            </a:r>
            <a:r>
              <a:rPr lang="en-GB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green group</a:t>
            </a:r>
            <a:r>
              <a:rPr lang="en-GB" sz="4400" dirty="0">
                <a:latin typeface="Comic Sans MS" panose="030F0702030302020204" pitchFamily="66" charset="0"/>
              </a:rPr>
              <a:t>: challenge two</a:t>
            </a:r>
          </a:p>
          <a:p>
            <a:r>
              <a:rPr lang="en-GB" sz="1600" dirty="0">
                <a:solidFill>
                  <a:srgbClr val="0070C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(blue group, you can also finish off your maths workbook if you haven’t already, one page for each maths lesson instead of or as well as the challenge)</a:t>
            </a:r>
          </a:p>
          <a:p>
            <a:endParaRPr lang="en-GB" sz="4400" dirty="0">
              <a:solidFill>
                <a:srgbClr val="FF9933"/>
              </a:solidFill>
              <a:latin typeface="Comic Sans MS" panose="030F0702030302020204" pitchFamily="66" charset="0"/>
            </a:endParaRPr>
          </a:p>
          <a:p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Orange group </a:t>
            </a:r>
            <a:r>
              <a:rPr lang="en-GB" sz="4400" dirty="0">
                <a:latin typeface="Comic Sans MS" panose="030F0702030302020204" pitchFamily="66" charset="0"/>
              </a:rPr>
              <a:t>and</a:t>
            </a:r>
            <a:r>
              <a:rPr lang="en-GB" sz="4400" dirty="0">
                <a:solidFill>
                  <a:srgbClr val="FF9933"/>
                </a:solidFill>
                <a:latin typeface="Comic Sans MS" panose="030F0702030302020204" pitchFamily="66" charset="0"/>
              </a:rPr>
              <a:t> </a:t>
            </a:r>
            <a:r>
              <a:rPr lang="en-GB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red group</a:t>
            </a:r>
            <a:r>
              <a:rPr lang="en-GB" sz="4400" dirty="0">
                <a:latin typeface="Comic Sans MS" panose="030F0702030302020204" pitchFamily="66" charset="0"/>
              </a:rPr>
              <a:t>: </a:t>
            </a:r>
            <a:r>
              <a:rPr lang="en-GB" sz="3000" dirty="0">
                <a:latin typeface="Comic Sans MS" panose="030F0702030302020204" pitchFamily="66" charset="0"/>
              </a:rPr>
              <a:t>challenges two and three</a:t>
            </a:r>
            <a:endParaRPr lang="en-GB" sz="44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534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C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1"/>
            <a:ext cx="12083142" cy="1231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One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building our maths knowledge.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C71A73-F4DF-4151-B643-E4939789A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843" y="1717971"/>
            <a:ext cx="5451241" cy="3847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3C6E2C-E88A-4F69-A2F7-7346EBC99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69" y="1717971"/>
            <a:ext cx="4999399" cy="389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5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4429" y="167680"/>
            <a:ext cx="12083142" cy="4669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Challenge Two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improving our maths reasoning.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DF20A-E038-4798-9360-DACE5B05C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3" y="1781381"/>
            <a:ext cx="5638095" cy="329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B83D4-2289-46C5-8CDF-E5250D59F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582" y="3033762"/>
            <a:ext cx="4409524" cy="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0579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736</Words>
  <Application>Microsoft Office PowerPoint</Application>
  <PresentationFormat>Widescreen</PresentationFormat>
  <Paragraphs>73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3_Office Theme</vt:lpstr>
      <vt:lpstr>4_Office Theme</vt:lpstr>
      <vt:lpstr>Office Theme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  </vt:lpstr>
      <vt:lpstr>  Active Learning</vt:lpstr>
      <vt:lpstr>Maths</vt:lpstr>
      <vt:lpstr>PowerPoint Presentation</vt:lpstr>
      <vt:lpstr>PowerPoint Presentation</vt:lpstr>
      <vt:lpstr>PowerPoint Presentation</vt:lpstr>
      <vt:lpstr>Reading Independently</vt:lpstr>
      <vt:lpstr>        Handwriting  </vt:lpstr>
      <vt:lpstr>Music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Caroline Roberts</dc:creator>
  <cp:lastModifiedBy>Caroline Roberts</cp:lastModifiedBy>
  <cp:revision>18</cp:revision>
  <dcterms:created xsi:type="dcterms:W3CDTF">2020-05-22T08:08:09Z</dcterms:created>
  <dcterms:modified xsi:type="dcterms:W3CDTF">2020-05-31T15:07:02Z</dcterms:modified>
</cp:coreProperties>
</file>