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66" r:id="rId3"/>
    <p:sldId id="267" r:id="rId4"/>
    <p:sldId id="268" r:id="rId5"/>
    <p:sldId id="269" r:id="rId6"/>
    <p:sldId id="270" r:id="rId7"/>
    <p:sldId id="257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72" r:id="rId16"/>
    <p:sldId id="273" r:id="rId17"/>
    <p:sldId id="274" r:id="rId18"/>
    <p:sldId id="275" r:id="rId19"/>
    <p:sldId id="276" r:id="rId20"/>
    <p:sldId id="277" r:id="rId21"/>
    <p:sldId id="27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62DE1-94F7-47B6-B3B2-2562E3A812ED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77BD8-6190-4B64-99E5-E1A026E894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630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62DE1-94F7-47B6-B3B2-2562E3A812ED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77BD8-6190-4B64-99E5-E1A026E894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9817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62DE1-94F7-47B6-B3B2-2562E3A812ED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77BD8-6190-4B64-99E5-E1A026E894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9956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62DE1-94F7-47B6-B3B2-2562E3A812ED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77BD8-6190-4B64-99E5-E1A026E894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6888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62DE1-94F7-47B6-B3B2-2562E3A812ED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77BD8-6190-4B64-99E5-E1A026E894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7334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62DE1-94F7-47B6-B3B2-2562E3A812ED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77BD8-6190-4B64-99E5-E1A026E894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0707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62DE1-94F7-47B6-B3B2-2562E3A812ED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77BD8-6190-4B64-99E5-E1A026E894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9641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62DE1-94F7-47B6-B3B2-2562E3A812ED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77BD8-6190-4B64-99E5-E1A026E894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0324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62DE1-94F7-47B6-B3B2-2562E3A812ED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77BD8-6190-4B64-99E5-E1A026E894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2081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62DE1-94F7-47B6-B3B2-2562E3A812ED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77BD8-6190-4B64-99E5-E1A026E894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1334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62DE1-94F7-47B6-B3B2-2562E3A812ED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77BD8-6190-4B64-99E5-E1A026E894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9445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62DE1-94F7-47B6-B3B2-2562E3A812ED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77BD8-6190-4B64-99E5-E1A026E894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6747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Welcome to the writing tasks for </a:t>
            </a:r>
            <a:r>
              <a:rPr lang="en-GB" sz="32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GB" sz="3200" b="1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eek 3 </a:t>
            </a:r>
            <a:endParaRPr lang="en-GB" sz="3200" b="1" u="sng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Over the next two weeks, you will have a virtual teacher, Jo, who will guide you through the activities.</a:t>
            </a: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focus is on a story called, ‘The King of Fishes’, which is a wishing tale. </a:t>
            </a: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Read the instructions carefully to help you complete the tasks.  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83" t="17659" r="25595" b="38095"/>
          <a:stretch/>
        </p:blipFill>
        <p:spPr bwMode="auto">
          <a:xfrm>
            <a:off x="1475656" y="3284984"/>
            <a:ext cx="6560459" cy="323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685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Callout 8"/>
          <p:cNvSpPr/>
          <p:nvPr/>
        </p:nvSpPr>
        <p:spPr>
          <a:xfrm>
            <a:off x="5978949" y="2447732"/>
            <a:ext cx="3147213" cy="206138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6292415" y="2879780"/>
            <a:ext cx="2520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How can you check your  answer? Have you double-checked?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99" t="19049" r="11650" b="18849"/>
          <a:stretch/>
        </p:blipFill>
        <p:spPr bwMode="auto">
          <a:xfrm>
            <a:off x="0" y="0"/>
            <a:ext cx="586814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29658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7024" r="11762" b="16270"/>
          <a:stretch/>
        </p:blipFill>
        <p:spPr bwMode="auto">
          <a:xfrm>
            <a:off x="0" y="8565"/>
            <a:ext cx="9143999" cy="4921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4055309" y="4763464"/>
            <a:ext cx="3147213" cy="2061388"/>
          </a:xfrm>
          <a:prstGeom prst="wedgeEllipseCallout">
            <a:avLst>
              <a:gd name="adj1" fmla="val -40643"/>
              <a:gd name="adj2" fmla="val -564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368775" y="5195512"/>
            <a:ext cx="2520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What could you use to work out the missing numbers?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2075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72616" y="-315416"/>
            <a:ext cx="3898776" cy="1143000"/>
          </a:xfrm>
        </p:spPr>
        <p:txBody>
          <a:bodyPr>
            <a:normAutofit/>
          </a:bodyPr>
          <a:lstStyle/>
          <a:p>
            <a:r>
              <a:rPr lang="en-GB" sz="1800" dirty="0" smtClean="0"/>
              <a:t>Practice Questions</a:t>
            </a:r>
            <a:endParaRPr lang="en-GB" sz="18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25" t="9721" r="12655" b="10913"/>
          <a:stretch/>
        </p:blipFill>
        <p:spPr bwMode="auto">
          <a:xfrm>
            <a:off x="323528" y="404663"/>
            <a:ext cx="8496944" cy="6455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79544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56" t="15873" r="13547" b="14484"/>
          <a:stretch/>
        </p:blipFill>
        <p:spPr bwMode="auto">
          <a:xfrm>
            <a:off x="251520" y="-4125"/>
            <a:ext cx="8640960" cy="68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47908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10" t="10317" r="12208" b="20039"/>
          <a:stretch/>
        </p:blipFill>
        <p:spPr bwMode="auto">
          <a:xfrm>
            <a:off x="179512" y="0"/>
            <a:ext cx="8791285" cy="6857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89370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chemeClr val="accent1"/>
                </a:solidFill>
              </a:rPr>
              <a:t>Guided Reading/Topic: Read </a:t>
            </a:r>
            <a:r>
              <a:rPr lang="en-GB" b="1" dirty="0" smtClean="0">
                <a:solidFill>
                  <a:schemeClr val="accent1"/>
                </a:solidFill>
              </a:rPr>
              <a:t>the text and the answer the questions and complete the activities</a:t>
            </a:r>
            <a:r>
              <a:rPr lang="en-GB" dirty="0" smtClean="0"/>
              <a:t>.</a:t>
            </a:r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08" y="1844824"/>
            <a:ext cx="9067361" cy="4134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9552" y="5949280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Use the glossary link if you are unsure of the vocabulary. Words listed in the glossary appear in a different colour to the rest of the text, such as </a:t>
            </a:r>
            <a:r>
              <a:rPr lang="en-GB" b="1" dirty="0" smtClean="0">
                <a:solidFill>
                  <a:schemeClr val="accent6"/>
                </a:solidFill>
              </a:rPr>
              <a:t>afterlife</a:t>
            </a:r>
            <a:r>
              <a:rPr lang="en-GB" b="1" dirty="0" smtClean="0"/>
              <a:t>  above</a:t>
            </a:r>
            <a:r>
              <a:rPr lang="en-GB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53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83" y="0"/>
            <a:ext cx="9154183" cy="6850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308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32299"/>
            <a:ext cx="8928991" cy="639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374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5968"/>
            <a:ext cx="7787809" cy="6004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8" y="6040710"/>
            <a:ext cx="77878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Now use this information to answer the questions and complete the questions. Remember to use the glossary if you need to.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265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31" y="188640"/>
            <a:ext cx="8589088" cy="1800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79" y="2204864"/>
            <a:ext cx="8110719" cy="3879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7718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82354"/>
          </a:xfrm>
        </p:spPr>
        <p:txBody>
          <a:bodyPr>
            <a:normAutofit/>
          </a:bodyPr>
          <a:lstStyle/>
          <a:p>
            <a:r>
              <a:rPr lang="en-GB" sz="6600" b="1" u="sng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Day </a:t>
            </a:r>
            <a:r>
              <a:rPr lang="en-GB" sz="6600" b="1" u="sng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  <a:endParaRPr lang="en-GB" sz="6600" b="1" u="sng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101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8" y="620688"/>
            <a:ext cx="9121002" cy="5630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25680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975"/>
            <a:ext cx="9144000" cy="6792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2572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68" t="18255" r="17451" b="27010"/>
          <a:stretch/>
        </p:blipFill>
        <p:spPr bwMode="auto">
          <a:xfrm>
            <a:off x="323528" y="1340766"/>
            <a:ext cx="8519885" cy="4003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270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57" t="17262" r="24343" b="6337"/>
          <a:stretch/>
        </p:blipFill>
        <p:spPr bwMode="auto">
          <a:xfrm>
            <a:off x="467544" y="548680"/>
            <a:ext cx="8280920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590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43" t="16468" r="31172" b="4762"/>
          <a:stretch/>
        </p:blipFill>
        <p:spPr bwMode="auto">
          <a:xfrm>
            <a:off x="179512" y="188640"/>
            <a:ext cx="8856984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702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7" t="16070" r="31284" b="8929"/>
          <a:stretch/>
        </p:blipFill>
        <p:spPr bwMode="auto">
          <a:xfrm>
            <a:off x="323528" y="692696"/>
            <a:ext cx="8424936" cy="5486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439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Notes for Maths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Discovery – Children to work independently.</a:t>
            </a:r>
          </a:p>
          <a:p>
            <a:r>
              <a:rPr lang="en-GB" dirty="0" smtClean="0"/>
              <a:t>Share – This page shows you different ways the discovery question could have been answered.</a:t>
            </a:r>
          </a:p>
          <a:p>
            <a:r>
              <a:rPr lang="en-GB" dirty="0" smtClean="0"/>
              <a:t>Think Together – Complete and then discuss with an adult to consolidate and deepen understanding.</a:t>
            </a:r>
            <a:endParaRPr lang="en-GB" dirty="0"/>
          </a:p>
          <a:p>
            <a:r>
              <a:rPr lang="en-GB" dirty="0" smtClean="0"/>
              <a:t>Practice – children practice the skills they have learnt. Please complete 2 of the 3 slides of practice. (Pick the 2 pages you think will challenge you the most!)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093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91297" y="-243408"/>
            <a:ext cx="9252520" cy="1143000"/>
          </a:xfrm>
        </p:spPr>
        <p:txBody>
          <a:bodyPr>
            <a:noAutofit/>
          </a:bodyPr>
          <a:lstStyle/>
          <a:p>
            <a:r>
              <a:rPr lang="en-GB" sz="3600" dirty="0" smtClean="0"/>
              <a:t>Lesson 12 – WALT: Add 2 4-digit numbers.</a:t>
            </a:r>
            <a:endParaRPr lang="en-GB" sz="3600" dirty="0"/>
          </a:p>
        </p:txBody>
      </p:sp>
      <p:sp>
        <p:nvSpPr>
          <p:cNvPr id="4" name="Oval Callout 3"/>
          <p:cNvSpPr/>
          <p:nvPr/>
        </p:nvSpPr>
        <p:spPr>
          <a:xfrm>
            <a:off x="5727358" y="2636912"/>
            <a:ext cx="3147213" cy="1501135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6237359" y="2852018"/>
            <a:ext cx="21272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What method could you use to solve 1a?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5727358" y="5013176"/>
            <a:ext cx="3147213" cy="1535975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5940704" y="5457997"/>
            <a:ext cx="27205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How can you show you are correct?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59" t="14287" r="10869" b="8927"/>
          <a:stretch/>
        </p:blipFill>
        <p:spPr bwMode="auto">
          <a:xfrm>
            <a:off x="0" y="692696"/>
            <a:ext cx="5656210" cy="6165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5637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Callout 4"/>
          <p:cNvSpPr/>
          <p:nvPr/>
        </p:nvSpPr>
        <p:spPr>
          <a:xfrm>
            <a:off x="5952580" y="1026892"/>
            <a:ext cx="3147213" cy="1501135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6532363" y="1177294"/>
            <a:ext cx="23005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What do we call this method of addition?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5952579" y="4221088"/>
            <a:ext cx="3147213" cy="1501135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372200" y="4371490"/>
            <a:ext cx="26804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Why do we not start with the thousands column when adding?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45" t="12302" r="9084" b="10119"/>
          <a:stretch/>
        </p:blipFill>
        <p:spPr bwMode="auto">
          <a:xfrm>
            <a:off x="0" y="0"/>
            <a:ext cx="5868144" cy="6849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14389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284</Words>
  <Application>Microsoft Office PowerPoint</Application>
  <PresentationFormat>On-screen Show (4:3)</PresentationFormat>
  <Paragraphs>21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Welcome to the writing tasks for week 3 </vt:lpstr>
      <vt:lpstr>Day Two</vt:lpstr>
      <vt:lpstr>PowerPoint Presentation</vt:lpstr>
      <vt:lpstr>PowerPoint Presentation</vt:lpstr>
      <vt:lpstr>PowerPoint Presentation</vt:lpstr>
      <vt:lpstr>PowerPoint Presentation</vt:lpstr>
      <vt:lpstr>Notes for Maths</vt:lpstr>
      <vt:lpstr>Lesson 12 – WALT: Add 2 4-digit numbers.</vt:lpstr>
      <vt:lpstr>PowerPoint Presentation</vt:lpstr>
      <vt:lpstr>PowerPoint Presentation</vt:lpstr>
      <vt:lpstr>PowerPoint Presentation</vt:lpstr>
      <vt:lpstr>Practice Questions</vt:lpstr>
      <vt:lpstr>PowerPoint Presentation</vt:lpstr>
      <vt:lpstr>PowerPoint Presentation</vt:lpstr>
      <vt:lpstr>Guided Reading/Topic: Read the text and the answer the questions and complete the activities.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teacher</dc:creator>
  <cp:lastModifiedBy>teacher</cp:lastModifiedBy>
  <cp:revision>4</cp:revision>
  <dcterms:created xsi:type="dcterms:W3CDTF">2020-04-16T10:03:33Z</dcterms:created>
  <dcterms:modified xsi:type="dcterms:W3CDTF">2020-04-16T10:36:07Z</dcterms:modified>
</cp:coreProperties>
</file>