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C213-E0D7-4A4C-B086-581D575D376F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1B0-AB05-4573-8EC1-0B0D012A1A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420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C213-E0D7-4A4C-B086-581D575D376F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1B0-AB05-4573-8EC1-0B0D012A1A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679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C213-E0D7-4A4C-B086-581D575D376F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1B0-AB05-4573-8EC1-0B0D012A1A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391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C213-E0D7-4A4C-B086-581D575D376F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1B0-AB05-4573-8EC1-0B0D012A1A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8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C213-E0D7-4A4C-B086-581D575D376F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1B0-AB05-4573-8EC1-0B0D012A1A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501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C213-E0D7-4A4C-B086-581D575D376F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1B0-AB05-4573-8EC1-0B0D012A1A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578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C213-E0D7-4A4C-B086-581D575D376F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1B0-AB05-4573-8EC1-0B0D012A1A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933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C213-E0D7-4A4C-B086-581D575D376F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1B0-AB05-4573-8EC1-0B0D012A1A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673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C213-E0D7-4A4C-B086-581D575D376F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1B0-AB05-4573-8EC1-0B0D012A1A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67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C213-E0D7-4A4C-B086-581D575D376F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1B0-AB05-4573-8EC1-0B0D012A1A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73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C213-E0D7-4A4C-B086-581D575D376F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1B0-AB05-4573-8EC1-0B0D012A1A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764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4C213-E0D7-4A4C-B086-581D575D376F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D1B0-AB05-4573-8EC1-0B0D012A1A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19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079988" y="1523999"/>
            <a:ext cx="7315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Maths is everywhere at home.</a:t>
            </a: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Do you like to bake?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Do you like to build?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Do you like to play games?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Do you like to make?</a:t>
            </a: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Have a go at these fun, practical, maths activities. There are plenty to choose from. </a:t>
            </a:r>
            <a:r>
              <a:rPr lang="en-GB" sz="2800" dirty="0" smtClean="0">
                <a:latin typeface="Comic Sans MS" panose="030F0702030302020204" pitchFamily="66" charset="0"/>
              </a:rPr>
              <a:t>Enjoy</a:t>
            </a:r>
            <a:r>
              <a:rPr lang="en-GB" sz="2800" dirty="0" smtClean="0">
                <a:latin typeface="Comic Sans MS" panose="030F0702030302020204" pitchFamily="66" charset="0"/>
              </a:rPr>
              <a:t>!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77" y="2428875"/>
            <a:ext cx="165002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8" y="152400"/>
            <a:ext cx="1731170" cy="148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444" y="3524250"/>
            <a:ext cx="14478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3" y="5105400"/>
            <a:ext cx="1272687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444" y="2057400"/>
            <a:ext cx="16573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577" y="38099"/>
            <a:ext cx="3213327" cy="148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10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" y="0"/>
            <a:ext cx="8985076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54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05963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57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2062"/>
            <a:ext cx="89916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65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9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431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0678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238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380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8954"/>
            <a:ext cx="90678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189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169"/>
            <a:ext cx="89154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889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901825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28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154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58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062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511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916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007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29308"/>
            <a:ext cx="89916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08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16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529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154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469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834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0678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799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615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16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922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" y="123092"/>
            <a:ext cx="8930491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22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8839201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803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1600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6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9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66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39688"/>
            <a:ext cx="8937625" cy="677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35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8" y="152400"/>
            <a:ext cx="9066276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01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52</Words>
  <Application>Microsoft Office PowerPoint</Application>
  <PresentationFormat>On-screen Show (4:3)</PresentationFormat>
  <Paragraphs>10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yvonne murray</dc:creator>
  <cp:lastModifiedBy>yvonne murray</cp:lastModifiedBy>
  <cp:revision>24</cp:revision>
  <dcterms:created xsi:type="dcterms:W3CDTF">2020-04-22T19:36:00Z</dcterms:created>
  <dcterms:modified xsi:type="dcterms:W3CDTF">2020-04-23T12:39:29Z</dcterms:modified>
</cp:coreProperties>
</file>