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83FE45-7472-4D5D-B44E-F477E38E5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7148CB5-7105-4036-B73D-83E7B5FFE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10F03F-E523-41CD-8DF6-8F0EAD36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41C5C0-F96B-4A2F-9216-D52794CE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9AB6E3-B496-4285-B78A-951CAFF8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3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94BDA6-AC15-4CC4-AC1B-6289A9F3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BCA0E8F-927A-4339-ACAF-307266226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C4EFFC-9EEC-447F-8827-FFF157DA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4CBA59-473C-434A-AB89-6ECF1FC6E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ADD240-A4CE-4E89-A22C-523716F4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49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83E72B2-788F-4550-8392-1F857E099E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1B5D94A-396A-4DEC-B584-CB36160B5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0314EE-16F5-46ED-B2A6-1227802F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A9873E-BEFC-432B-B8BE-F3274CB9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F1F6B3-8E93-41AE-B5A2-924D00A9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83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2769F5-FE77-458F-8792-AE2F77BFE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5F621A-D936-472F-B6D1-583F82505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F79118-57DC-4D22-B631-D7BE05163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A5934F-D79F-40A2-AD88-AAEAFAE2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3496C8-27D8-4572-9714-37881DE8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5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9627A-FB0D-45F4-8EFC-501DC7B1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9960E4-09A1-43D9-8C2C-93CCDCAF8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BBE7D5-C681-4913-B30A-3AA34E86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03C4C6-0592-4950-BE74-947309C2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DF3437-7220-4E77-8BC1-4B541B1D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47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AADA5E-1D8F-4407-8FC4-D91F8219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4F32AD-2D42-4F43-B211-ACB30AA9B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7683C8-5BAA-4625-BB2D-FC7E6C055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FEF7B60-2FB0-45B7-8612-8002D9CD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A9831B-7B50-4AEF-A55D-FDEAE569A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DFFB4C-629B-4B8E-AF23-070C9286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39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D75CFD-3C3A-46DD-96BA-321014DFC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89A00E0-6174-43E6-B90B-F694B43B2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A2F0B6A-61BC-44CE-AC54-4CBC21242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2E3609F-F63C-423A-ABC2-C60B661C5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98733B2-EDBF-4A44-8706-7F6C75CD5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88602DC-CA6A-4B7C-8E94-187F3D21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CB97A30-4C1C-493F-B7C2-20746102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67FCC8F-2E7E-4408-AD2E-E9428676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60C092-8CE3-4AA3-84D3-848909830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1ADA53E-C8D2-49D2-9723-89B6D42B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4DDCD52-3C4C-4386-AC91-3E802D468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F3B77BA-6678-4CC0-98BA-CC8529AD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1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462859-3AC7-44D8-9805-B50B3A2A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2477A3D-EAB6-4D41-B0C2-44EEC195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062172-B0A5-4F00-BF31-3F1693A5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50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694F88-624C-4BFB-BEEC-39C71E673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B98340-D607-46DF-9C4D-5925C1ED5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5D975D5-3FE8-4F06-A17C-878FB73B8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1B593E5-A493-47F6-971A-44E0E0F48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19C1A5-598E-4788-A1AF-1D009ECF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260B8D-9DCA-4B37-BA94-7B76314A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F3C71A-152D-4AA3-B123-E7B4DD76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D407608-8D62-4BC7-A2CA-572E199D4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8A40C84-8729-444F-9573-FA494AE53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7314CF-94E8-49A7-A9F6-5A14A98BC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6C482F2-59B3-45EC-B593-EA79766A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1051C11-A238-4785-84E3-DB8E1914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2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F4D5B2B-6814-43D9-8722-57E40B42D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EFAA61F-41DF-4471-B2CF-6045C9FC3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FCA76F-C98D-4CC6-B0D5-0DE5CD1C3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8A97-9124-4F16-9130-050F9326A678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C8CFE0-167D-4110-97CF-44B4EE5CE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E697CE-8101-4B59-8BED-726D8046F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75C7-D71F-4381-A853-F4D019FBBC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3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=""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=""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22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Atkinson</dc:creator>
  <cp:lastModifiedBy>yvonne murray</cp:lastModifiedBy>
  <cp:revision>2</cp:revision>
  <dcterms:created xsi:type="dcterms:W3CDTF">2020-03-26T08:51:54Z</dcterms:created>
  <dcterms:modified xsi:type="dcterms:W3CDTF">2020-04-19T11:13:05Z</dcterms:modified>
</cp:coreProperties>
</file>