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4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8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7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1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9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AFBD-3BB6-4511-ABE4-2A4ECB92CB4A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27C3-E110-4185-809B-698B7C562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7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Maths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We will be giving you some games to play on the Maths for parents website after Easter. Over the break you could sign up and get familiar with the website.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70C0"/>
                </a:solidFill>
              </a:rPr>
              <a:t>Parents link</a:t>
            </a:r>
          </a:p>
          <a:p>
            <a:pPr marL="0" indent="0">
              <a:buNone/>
            </a:pPr>
            <a:r>
              <a:rPr lang="en-GB" sz="2800" dirty="0" smtClean="0"/>
              <a:t>The class code for Elves is: 534498</a:t>
            </a:r>
          </a:p>
          <a:p>
            <a:pPr marL="0" indent="0">
              <a:buNone/>
            </a:pPr>
            <a:r>
              <a:rPr lang="en-GB" sz="2800" dirty="0" smtClean="0"/>
              <a:t>Watch the introduction video so you are ready for us to</a:t>
            </a:r>
          </a:p>
          <a:p>
            <a:pPr marL="0" indent="0">
              <a:buNone/>
            </a:pPr>
            <a:r>
              <a:rPr lang="en-GB" sz="2800" dirty="0" smtClean="0"/>
              <a:t>set you some activities.</a:t>
            </a:r>
          </a:p>
          <a:p>
            <a:pPr marL="0" indent="0">
              <a:buNone/>
            </a:pP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9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Maths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murray</dc:creator>
  <cp:lastModifiedBy>yvonne murray</cp:lastModifiedBy>
  <cp:revision>5</cp:revision>
  <dcterms:created xsi:type="dcterms:W3CDTF">2020-04-06T11:25:01Z</dcterms:created>
  <dcterms:modified xsi:type="dcterms:W3CDTF">2020-04-06T12:30:04Z</dcterms:modified>
</cp:coreProperties>
</file>