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6273-7630-4599-90D0-2FAFEC6E956A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8C1E-E94D-41E9-8F61-BE476FE4D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400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6273-7630-4599-90D0-2FAFEC6E956A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8C1E-E94D-41E9-8F61-BE476FE4D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633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6273-7630-4599-90D0-2FAFEC6E956A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8C1E-E94D-41E9-8F61-BE476FE4D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09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6273-7630-4599-90D0-2FAFEC6E956A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8C1E-E94D-41E9-8F61-BE476FE4D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0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6273-7630-4599-90D0-2FAFEC6E956A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8C1E-E94D-41E9-8F61-BE476FE4D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388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6273-7630-4599-90D0-2FAFEC6E956A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8C1E-E94D-41E9-8F61-BE476FE4D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55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6273-7630-4599-90D0-2FAFEC6E956A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8C1E-E94D-41E9-8F61-BE476FE4D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914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6273-7630-4599-90D0-2FAFEC6E956A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8C1E-E94D-41E9-8F61-BE476FE4D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478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6273-7630-4599-90D0-2FAFEC6E956A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8C1E-E94D-41E9-8F61-BE476FE4D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778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6273-7630-4599-90D0-2FAFEC6E956A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8C1E-E94D-41E9-8F61-BE476FE4D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76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A6273-7630-4599-90D0-2FAFEC6E956A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8C1E-E94D-41E9-8F61-BE476FE4D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30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6273-7630-4599-90D0-2FAFEC6E956A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18C1E-E94D-41E9-8F61-BE476FE4D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89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Maths Answers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Please look through your work </a:t>
            </a:r>
            <a:r>
              <a:rPr lang="en-GB" dirty="0" smtClean="0"/>
              <a:t>and </a:t>
            </a:r>
            <a:r>
              <a:rPr lang="en-GB" dirty="0" smtClean="0"/>
              <a:t>mark/edit your answers using a different coloured pen/pencil.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36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81" y="0"/>
            <a:ext cx="2365033" cy="900238"/>
          </a:xfrm>
        </p:spPr>
        <p:txBody>
          <a:bodyPr/>
          <a:lstStyle/>
          <a:p>
            <a:r>
              <a:rPr lang="en-GB" dirty="0" smtClean="0"/>
              <a:t>20.04.20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04069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Discover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415695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Think Together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908635" y="11663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Practice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t="35294" r="54346" b="20036"/>
          <a:stretch/>
        </p:blipFill>
        <p:spPr bwMode="auto">
          <a:xfrm>
            <a:off x="1242701" y="1084904"/>
            <a:ext cx="4481427" cy="305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" t="29886" r="70390" b="31214"/>
          <a:stretch/>
        </p:blipFill>
        <p:spPr bwMode="auto">
          <a:xfrm>
            <a:off x="1242701" y="4293096"/>
            <a:ext cx="4481427" cy="237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2" t="15432" r="51287" b="7262"/>
          <a:stretch/>
        </p:blipFill>
        <p:spPr bwMode="auto">
          <a:xfrm>
            <a:off x="5975797" y="485964"/>
            <a:ext cx="3060699" cy="61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89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242592" cy="1143000"/>
          </a:xfrm>
        </p:spPr>
        <p:txBody>
          <a:bodyPr/>
          <a:lstStyle/>
          <a:p>
            <a:r>
              <a:rPr lang="en-GB" dirty="0" smtClean="0"/>
              <a:t>21.04.20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0" y="89147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Discover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058030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Think Together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854203" y="53130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Practice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" t="50000" r="53079" b="32537"/>
          <a:stretch/>
        </p:blipFill>
        <p:spPr bwMode="auto">
          <a:xfrm>
            <a:off x="977582" y="1076138"/>
            <a:ext cx="4314497" cy="98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7" t="12912" r="55840" b="7086"/>
          <a:stretch/>
        </p:blipFill>
        <p:spPr bwMode="auto">
          <a:xfrm>
            <a:off x="977582" y="2075909"/>
            <a:ext cx="4170482" cy="459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70202" r="61599" b="16241"/>
          <a:stretch/>
        </p:blipFill>
        <p:spPr bwMode="auto">
          <a:xfrm>
            <a:off x="5724128" y="891472"/>
            <a:ext cx="3168352" cy="121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0361" r="27036" b="33847"/>
          <a:stretch/>
        </p:blipFill>
        <p:spPr bwMode="auto">
          <a:xfrm>
            <a:off x="5724128" y="2107240"/>
            <a:ext cx="3168352" cy="434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35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098576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22.04.20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0527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Discover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204863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Think Together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027805" y="72956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Practice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6" t="68934" r="49798" b="15533"/>
          <a:stretch/>
        </p:blipFill>
        <p:spPr bwMode="auto">
          <a:xfrm>
            <a:off x="1008112" y="1119317"/>
            <a:ext cx="4743403" cy="113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7" t="47315" r="56235" b="37192"/>
          <a:stretch/>
        </p:blipFill>
        <p:spPr bwMode="auto">
          <a:xfrm>
            <a:off x="1008111" y="2420888"/>
            <a:ext cx="4687879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565" r="26145" b="15361"/>
          <a:stretch/>
        </p:blipFill>
        <p:spPr bwMode="auto">
          <a:xfrm>
            <a:off x="5868144" y="1119316"/>
            <a:ext cx="3103809" cy="511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21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170584" cy="1143000"/>
          </a:xfrm>
        </p:spPr>
        <p:txBody>
          <a:bodyPr/>
          <a:lstStyle/>
          <a:p>
            <a:r>
              <a:rPr lang="en-GB" dirty="0" smtClean="0"/>
              <a:t>23.04.20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0" y="9807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Discover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501008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Think Together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895756" y="50697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Practice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9" t="45956" r="53492" b="24265"/>
          <a:stretch/>
        </p:blipFill>
        <p:spPr bwMode="auto">
          <a:xfrm>
            <a:off x="1008112" y="1043644"/>
            <a:ext cx="4289612" cy="217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0" t="30766" r="54454" b="44598"/>
          <a:stretch/>
        </p:blipFill>
        <p:spPr bwMode="auto">
          <a:xfrm>
            <a:off x="1008112" y="3645024"/>
            <a:ext cx="428961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2" t="48547" r="50891" b="15361"/>
          <a:stretch/>
        </p:blipFill>
        <p:spPr bwMode="auto">
          <a:xfrm>
            <a:off x="5580112" y="980728"/>
            <a:ext cx="3206839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392" r="27234" b="70466"/>
          <a:stretch/>
        </p:blipFill>
        <p:spPr bwMode="auto">
          <a:xfrm>
            <a:off x="5580111" y="3933056"/>
            <a:ext cx="320683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206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900" y="-16779"/>
            <a:ext cx="2098576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24.04.20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9807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Discover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-24202" y="3356992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Think Together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65756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Practice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574" r="25000" b="8823"/>
          <a:stretch/>
        </p:blipFill>
        <p:spPr bwMode="auto">
          <a:xfrm>
            <a:off x="5724128" y="1030650"/>
            <a:ext cx="3252787" cy="49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3" t="64745" r="49901" b="17627"/>
          <a:stretch/>
        </p:blipFill>
        <p:spPr bwMode="auto">
          <a:xfrm>
            <a:off x="515649" y="1350060"/>
            <a:ext cx="4739426" cy="128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4" t="39208" r="56335" b="44410"/>
          <a:stretch/>
        </p:blipFill>
        <p:spPr bwMode="auto">
          <a:xfrm>
            <a:off x="515649" y="4149080"/>
            <a:ext cx="465259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153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42</Words>
  <Application>Microsoft Office PowerPoint</Application>
  <PresentationFormat>On-screen Show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Maths Answers</vt:lpstr>
      <vt:lpstr>20.04.20</vt:lpstr>
      <vt:lpstr>21.04.20</vt:lpstr>
      <vt:lpstr>22.04.20</vt:lpstr>
      <vt:lpstr>23.04.20</vt:lpstr>
      <vt:lpstr>24.04.20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Answers</dc:title>
  <dc:creator>teacher</dc:creator>
  <cp:lastModifiedBy>teacher</cp:lastModifiedBy>
  <cp:revision>10</cp:revision>
  <dcterms:created xsi:type="dcterms:W3CDTF">2020-04-01T10:10:54Z</dcterms:created>
  <dcterms:modified xsi:type="dcterms:W3CDTF">2020-04-24T09:37:54Z</dcterms:modified>
</cp:coreProperties>
</file>