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8" r:id="rId3"/>
    <p:sldId id="262" r:id="rId4"/>
    <p:sldId id="263" r:id="rId5"/>
    <p:sldId id="264" r:id="rId6"/>
    <p:sldId id="294" r:id="rId7"/>
    <p:sldId id="267" r:id="rId8"/>
    <p:sldId id="293" r:id="rId9"/>
    <p:sldId id="296" r:id="rId10"/>
    <p:sldId id="291" r:id="rId11"/>
    <p:sldId id="292" r:id="rId12"/>
    <p:sldId id="295" r:id="rId13"/>
    <p:sldId id="290" r:id="rId14"/>
    <p:sldId id="278" r:id="rId15"/>
    <p:sldId id="268" r:id="rId16"/>
    <p:sldId id="269" r:id="rId17"/>
    <p:sldId id="282" r:id="rId18"/>
    <p:sldId id="283" r:id="rId19"/>
    <p:sldId id="272" r:id="rId20"/>
    <p:sldId id="29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9EDD6"/>
    <a:srgbClr val="D1B2E8"/>
    <a:srgbClr val="FF3B3B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81" d="100"/>
          <a:sy n="81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huPNTanetW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hyperlink" Target="https://www.google.com/url?sa=i&amp;url=https://www.pinterest.com/pin/446208275557759783/&amp;psig=AOvVaw3EmRobQ8upEH4RuunAc9cp&amp;ust=1584739717282000&amp;source=images&amp;cd=vfe&amp;ved=0CAIQjRxqFwoTCLD0ydK9p-gCFQAAAAAdAAAAABA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Elves 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279" y="3200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today…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2954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759410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42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782856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6686"/>
            <a:ext cx="6738622" cy="425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33400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Now I would like you to have a go at completing work in your CGP Maths </a:t>
            </a:r>
            <a:r>
              <a:rPr lang="en-GB" sz="3600" dirty="0" smtClean="0">
                <a:latin typeface="Comic Sans MS" panose="030F0702030302020204" pitchFamily="66" charset="0"/>
              </a:rPr>
              <a:t>workbook</a:t>
            </a:r>
            <a:r>
              <a:rPr lang="en-GB" sz="36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22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James and the Giant Peach work, complete pages  22 and 23</a:t>
            </a:r>
          </a:p>
        </p:txBody>
      </p:sp>
      <p:pic>
        <p:nvPicPr>
          <p:cNvPr id="5" name="Picture 4" descr="Image result for horrid henr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50909" y="2819400"/>
            <a:ext cx="636617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1" y="4467128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2535"/>
            <a:ext cx="31940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044"/>
            <a:ext cx="20343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5021"/>
            <a:ext cx="190418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34" y="1964527"/>
            <a:ext cx="16827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1" y="4648200"/>
            <a:ext cx="5999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3842" y="46985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Play one or all the games, practising your measuring skills</a:t>
            </a:r>
            <a:endParaRPr lang="en-GB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24000" y="1828800"/>
            <a:ext cx="6662803" cy="2057400"/>
          </a:xfrm>
          <a:prstGeom prst="wedgeRoundRectCallout">
            <a:avLst>
              <a:gd name="adj1" fmla="val -51853"/>
              <a:gd name="adj2" fmla="val 82021"/>
              <a:gd name="adj3" fmla="val 16667"/>
            </a:avLst>
          </a:prstGeom>
          <a:solidFill>
            <a:srgbClr val="FF3B3B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23" y="2067719"/>
            <a:ext cx="6858000" cy="180816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10 and 11 in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your CGP Handwriting Book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1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1214194" y="1752600"/>
            <a:ext cx="7760452" cy="2743200"/>
          </a:xfrm>
          <a:prstGeom prst="wedgeRectCallout">
            <a:avLst>
              <a:gd name="adj1" fmla="val -50914"/>
              <a:gd name="adj2" fmla="val 82097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799"/>
            <a:ext cx="7921875" cy="4572000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50312"/>
            <a:ext cx="3116893" cy="1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8414" y="1981200"/>
            <a:ext cx="87875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Click on the link and listen the story of the Elves and the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Shoemaker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hlinkClick r:id="rId4"/>
              </a:rPr>
              <a:t>https://www.youtube.com/watch?v=huPNTanetW4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Imagine you are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Shoemaker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Write a letter to 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 Elves for working so hard and making the shoes.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298450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1246231" y="1543972"/>
            <a:ext cx="7666037" cy="4323428"/>
          </a:xfrm>
          <a:prstGeom prst="wedgeRectCallout">
            <a:avLst>
              <a:gd name="adj1" fmla="val -48773"/>
              <a:gd name="adj2" fmla="val 73067"/>
            </a:avLst>
          </a:prstGeom>
          <a:solidFill>
            <a:srgbClr val="A9EDD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364" y="1948841"/>
            <a:ext cx="7434262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hear you’re a great designer. Can you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esign and make a tie which says something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bout </a:t>
            </a:r>
            <a:r>
              <a:rPr lang="en-GB" dirty="0" smtClean="0">
                <a:latin typeface="Comic Sans MS" panose="030F0702030302020204" pitchFamily="66" charset="0"/>
              </a:rPr>
              <a:t>yourself.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880" y="1555764"/>
            <a:ext cx="87875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Take a look at page 10 ,11, 12 and 13 in your Phonics booklet and 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omplete the pages.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group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5019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990601" y="1543972"/>
            <a:ext cx="7921668" cy="3942428"/>
          </a:xfrm>
          <a:prstGeom prst="wedgeRectCallout">
            <a:avLst>
              <a:gd name="adj1" fmla="val -48773"/>
              <a:gd name="adj2" fmla="val 73067"/>
            </a:avLst>
          </a:prstGeom>
          <a:solidFill>
            <a:srgbClr val="FFFF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363" y="1948841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640" y="1543972"/>
            <a:ext cx="7434262" cy="35394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-How about working through pages 24 </a:t>
            </a:r>
          </a:p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 25 in your Phonics booklet 1.</a:t>
            </a:r>
          </a:p>
          <a:p>
            <a:pPr lvl="0">
              <a:spcBef>
                <a:spcPct val="20000"/>
              </a:spcBef>
            </a:pP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-Go on a sound hunt around</a:t>
            </a:r>
          </a:p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our home. How many items can</a:t>
            </a:r>
          </a:p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 find with the </a:t>
            </a:r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sound.</a:t>
            </a:r>
            <a:endParaRPr lang="en-GB" sz="32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63" y="2667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" y="1905000"/>
            <a:ext cx="7886700" cy="3200400"/>
          </a:xfrm>
        </p:spPr>
        <p:txBody>
          <a:bodyPr>
            <a:normAutofit fontScale="475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200" dirty="0" smtClean="0">
                <a:latin typeface="Comic Sans MS" panose="030F0702030302020204" pitchFamily="66" charset="0"/>
              </a:rPr>
              <a:t>Have a tea party with your favourite teddy.</a:t>
            </a:r>
          </a:p>
          <a:p>
            <a:pPr marL="0" indent="0">
              <a:buNone/>
            </a:pPr>
            <a:endParaRPr lang="en-GB" sz="6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6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200" dirty="0" smtClean="0">
                <a:latin typeface="Comic Sans MS" panose="030F0702030302020204" pitchFamily="66" charset="0"/>
              </a:rPr>
              <a:t>Bake your favourite cookie or cake with an adult </a:t>
            </a:r>
            <a:r>
              <a:rPr lang="en-GB" sz="6200" dirty="0" smtClean="0">
                <a:latin typeface="Comic Sans MS" panose="030F0702030302020204" pitchFamily="66" charset="0"/>
              </a:rPr>
              <a:t>or decorate a biscuit with icing.</a:t>
            </a:r>
          </a:p>
          <a:p>
            <a:pPr marL="0" indent="0">
              <a:buNone/>
            </a:pPr>
            <a:endParaRPr lang="en-GB" sz="6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200" dirty="0" smtClean="0">
                <a:latin typeface="Comic Sans MS" panose="030F0702030302020204" pitchFamily="66" charset="0"/>
              </a:rPr>
              <a:t>An idea for a biscuit is on the next page.</a:t>
            </a:r>
          </a:p>
          <a:p>
            <a:pPr marL="0" indent="0">
              <a:buNone/>
            </a:pPr>
            <a:endParaRPr lang="en-GB" sz="6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6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85" y="152400"/>
            <a:ext cx="1461770" cy="103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8" y="152400"/>
            <a:ext cx="14017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Image result for cup cak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648200"/>
            <a:ext cx="18710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" y="1905000"/>
            <a:ext cx="7886700" cy="2286000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85" y="152400"/>
            <a:ext cx="1461770" cy="103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8" y="152400"/>
            <a:ext cx="14017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0" y="1488831"/>
            <a:ext cx="4011671" cy="50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91433" y="1781568"/>
            <a:ext cx="7504917" cy="3704832"/>
          </a:xfrm>
          <a:prstGeom prst="wedgeRoundRectCallout">
            <a:avLst>
              <a:gd name="adj1" fmla="val -48963"/>
              <a:gd name="adj2" fmla="val 77112"/>
              <a:gd name="adj3" fmla="val 16667"/>
            </a:avLst>
          </a:prstGeom>
          <a:solidFill>
            <a:srgbClr val="FFFF99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9" y="-652935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6610" y="1892841"/>
            <a:ext cx="9750610" cy="326281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               Please log on to Bug Club and read for at least</a:t>
            </a:r>
          </a:p>
          <a:p>
            <a:r>
              <a:rPr lang="en-GB" sz="8000" dirty="0" smtClean="0">
                <a:latin typeface="Comic Sans MS" panose="030F0702030302020204" pitchFamily="66" charset="0"/>
              </a:rPr>
              <a:t>                       15 minutes.</a:t>
            </a:r>
          </a:p>
          <a:p>
            <a:endParaRPr lang="en-GB" sz="8000" dirty="0" smtClean="0">
              <a:latin typeface="Comic Sans MS" panose="030F0702030302020204" pitchFamily="66" charset="0"/>
            </a:endParaRPr>
          </a:p>
          <a:p>
            <a:r>
              <a:rPr lang="en-GB" sz="8000" dirty="0">
                <a:latin typeface="Comic Sans MS" panose="030F0702030302020204" pitchFamily="66" charset="0"/>
              </a:rPr>
              <a:t> </a:t>
            </a:r>
            <a:r>
              <a:rPr lang="en-GB" sz="8000" dirty="0" smtClean="0">
                <a:latin typeface="Comic Sans MS" panose="030F0702030302020204" pitchFamily="66" charset="0"/>
              </a:rPr>
              <a:t>       Make sure you answer your bug questions!</a:t>
            </a:r>
          </a:p>
          <a:p>
            <a:pPr lvl="0"/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Read 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the key words inside the front cover first.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Click on the bug questions</a:t>
            </a:r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8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Elves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, make sure you note down the book and/ or pages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you have read in your reading record book so I can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read all about your amazing reading when I see you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next.</a:t>
            </a:r>
            <a:endParaRPr lang="en-GB" sz="8000" dirty="0">
              <a:latin typeface="Comic Sans MS" panose="030F0702030302020204" pitchFamily="66" charset="0"/>
            </a:endParaRPr>
          </a:p>
          <a:p>
            <a:pPr lvl="0"/>
            <a:endParaRPr lang="en-GB" sz="8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8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8000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8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1676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2713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" y="3524250"/>
            <a:ext cx="12541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9274"/>
            <a:ext cx="750887" cy="68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17732" y="381000"/>
            <a:ext cx="7263225" cy="2743200"/>
          </a:xfrm>
          <a:prstGeom prst="wedgeRectCallout">
            <a:avLst>
              <a:gd name="adj1" fmla="val 52812"/>
              <a:gd name="adj2" fmla="val 96580"/>
            </a:avLst>
          </a:prstGeom>
          <a:solidFill>
            <a:srgbClr val="D1B2E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You’ve been Brilliant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this week Elves.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62397"/>
            <a:ext cx="1905000" cy="20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1828800" cy="20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88" y="3352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704583" y="2514600"/>
            <a:ext cx="7239000" cy="1409700"/>
          </a:xfrm>
          <a:prstGeom prst="wedgeRoundRectCallout">
            <a:avLst>
              <a:gd name="adj1" fmla="val -41425"/>
              <a:gd name="adj2" fmla="val 85159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731" y="2538608"/>
            <a:ext cx="6858000" cy="1655762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practise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latin typeface="Comic Sans MS" panose="030F0702030302020204" pitchFamily="66" charset="0"/>
              </a:rPr>
              <a:t>ur measuring skills.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08" y="496139"/>
            <a:ext cx="1905000" cy="12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3" y="3048000"/>
            <a:ext cx="139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3888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1525563"/>
            <a:ext cx="7904061" cy="45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5963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33400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Now I would like you to have a go at completing work in your CGP Maths </a:t>
            </a:r>
            <a:r>
              <a:rPr lang="en-GB" sz="3600" dirty="0" smtClean="0">
                <a:latin typeface="Comic Sans MS" panose="030F0702030302020204" pitchFamily="66" charset="0"/>
              </a:rPr>
              <a:t>workbook</a:t>
            </a:r>
            <a:r>
              <a:rPr lang="en-GB" sz="36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79553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24 and 25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 24, 25 and 26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</a:t>
            </a:r>
            <a:r>
              <a:rPr lang="en-GB" sz="9600" dirty="0">
                <a:latin typeface="Comic Sans MS" panose="030F0702030302020204" pitchFamily="66" charset="0"/>
              </a:rPr>
              <a:t> 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24,25, 26 and 27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9" y="2667000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400383" y="3810000"/>
            <a:ext cx="636617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0" y="5086143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5486400"/>
            <a:ext cx="5983664" cy="1014174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425287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18" y="322385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2" y="1600200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5510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Play one or all the games, practising your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measuring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skills</a:t>
            </a:r>
            <a:endParaRPr lang="en-GB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077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918" y="3484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99" y="3429000"/>
            <a:ext cx="1866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775"/>
            <a:ext cx="9448800" cy="142528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If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you’ve completed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the CGP Maths booklet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and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have time for the Maths Challenge below. Have a go at the following questions. 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Write the answers in your blue book.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6062"/>
            <a:ext cx="358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6062"/>
            <a:ext cx="3657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3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765271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5" y="1600200"/>
            <a:ext cx="381619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6002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453</Words>
  <Application>Microsoft Office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Childrens drawings on blue design template</vt:lpstr>
      <vt:lpstr>1_Office Theme</vt:lpstr>
      <vt:lpstr>Good morning Elves !</vt:lpstr>
      <vt:lpstr>        Reading online </vt:lpstr>
      <vt:lpstr>Maths</vt:lpstr>
      <vt:lpstr>PowerPoint Presentation</vt:lpstr>
      <vt:lpstr>PowerPoint Presentation</vt:lpstr>
      <vt:lpstr>Now I would like you to have a go at completing work in your CGP Maths workbook.</vt:lpstr>
      <vt:lpstr>PowerPoint Presentation</vt:lpstr>
      <vt:lpstr>     If you’ve completed the CGP Maths booklet and have time for the Maths Challenge below. Have a go at the following questions.  Write the answers in your blue book. </vt:lpstr>
      <vt:lpstr>PowerPoint Presentation</vt:lpstr>
      <vt:lpstr>PowerPoint Presentation</vt:lpstr>
      <vt:lpstr>PowerPoint Presentation</vt:lpstr>
      <vt:lpstr>Now I would like you to have a go at completing work in your CGP Maths workbook.</vt:lpstr>
      <vt:lpstr>PowerPoint Presentation</vt:lpstr>
      <vt:lpstr>Handwriting</vt:lpstr>
      <vt:lpstr>English</vt:lpstr>
      <vt:lpstr>Phonics</vt:lpstr>
      <vt:lpstr>Phonics</vt:lpstr>
      <vt:lpstr>  Active Learning</vt:lpstr>
      <vt:lpstr> </vt:lpstr>
      <vt:lpstr>You’ve been Brilliant this week Elves.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98</cp:revision>
  <dcterms:created xsi:type="dcterms:W3CDTF">2020-03-17T20:05:19Z</dcterms:created>
  <dcterms:modified xsi:type="dcterms:W3CDTF">2020-03-22T12:34:55Z</dcterms:modified>
</cp:coreProperties>
</file>