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9" r:id="rId11"/>
    <p:sldId id="270" r:id="rId12"/>
    <p:sldId id="271" r:id="rId13"/>
    <p:sldId id="264" r:id="rId14"/>
    <p:sldId id="265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03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69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06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948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73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22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658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2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13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93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07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0FE40-C043-463E-947F-EA9DB170993C}" type="datetimeFigureOut">
              <a:rPr lang="en-GB" smtClean="0"/>
              <a:t>27/03/2020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3B258-59F1-4414-8D48-A49B6CD4E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613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rawinglessonsfortheyoungartist.blogspot.com/2011/11/how-to-draw-viking-ship-lesson-for.html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 3 - Writing</a:t>
            </a:r>
            <a:endParaRPr lang="en-GB" sz="28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1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River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by Valerie Bloom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River's a wanderer.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nomad, a tramp,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doesn't choose one place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set up his camp.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River's a winder,</a:t>
            </a:r>
          </a:p>
          <a:p>
            <a:pPr marL="0" indent="0" algn="ctr">
              <a:buNone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valley and hill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twists and he turns,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 just cannot be still.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River's a hoarder,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And he buries down deep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Those little treasures </a:t>
            </a:r>
          </a:p>
          <a:p>
            <a:pPr marL="0" indent="0" algn="ctr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That he wants to keep.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28" y="2132856"/>
            <a:ext cx="241128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132856"/>
            <a:ext cx="20318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5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River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700" dirty="0" smtClean="0">
                <a:latin typeface="Arial" panose="020B0604020202020204" pitchFamily="34" charset="0"/>
                <a:cs typeface="Arial" panose="020B0604020202020204" pitchFamily="34" charset="0"/>
              </a:rPr>
              <a:t>by Valerie Bloom</a:t>
            </a:r>
            <a:endParaRPr lang="en-GB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River's a baby,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He gurgles and hums,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sounds like he's happily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Sucking his thumbs.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River's a singer,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As he dances along,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countryside echoes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notes of his song.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River's a monster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Hungry and vexed,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He's gobbled up trees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And he'll swallow you next.</a:t>
            </a:r>
          </a:p>
          <a:p>
            <a:pPr marL="0" indent="0">
              <a:buNone/>
            </a:pPr>
            <a:endParaRPr lang="en-GB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266429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16024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79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Day 3</a:t>
            </a:r>
            <a:br>
              <a:rPr lang="en-GB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u="sng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WALT: learn and perform a poem</a:t>
            </a:r>
            <a:endParaRPr lang="en-GB" sz="2800" b="1" u="sng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Learn ‘The River’ poem off by heart.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Spend some time practising its words, rhythm and thinking about the expression you could use.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Perform to a member of your household. Ask for feedback which should consist of 2 ‘what went wells’ and an ‘even better if’.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Revise and perform again. Have fun!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90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424936" cy="650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877272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https://artprojectsforkids.org/how-to-draw-a-viking-ship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1166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How to draw a Viking </a:t>
            </a:r>
            <a:r>
              <a:rPr lang="en-GB" sz="3200" dirty="0" err="1" smtClean="0"/>
              <a:t>Longship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0330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97" y="1196752"/>
            <a:ext cx="8818607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155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6" y="2348880"/>
            <a:ext cx="9011294" cy="21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653136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See the next slide if you want to draw Vikings rowing, remember the Vikings did not really wear helmets with horns so up to you if you want to add!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83510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71429"/>
            <a:ext cx="7272808" cy="5718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090218"/>
            <a:ext cx="7992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3"/>
              </a:rPr>
              <a:t>https://drawinglessonsfortheyoungartist.blogspot.com/2011/11/how-to-draw-viking-ship-lesson-for.html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876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5264" y="363100"/>
            <a:ext cx="5353473" cy="6912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424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If you want more detail use this worksheet. </a:t>
            </a:r>
          </a:p>
          <a:p>
            <a:r>
              <a:rPr lang="en-GB" sz="2800" dirty="0" smtClean="0"/>
              <a:t>Good luck and stay well.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55796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b="1" u="sng" dirty="0" smtClean="0">
                <a:solidFill>
                  <a:srgbClr val="0070C0"/>
                </a:solidFill>
              </a:rPr>
              <a:t>Day 3: WALT: recognise and use personification</a:t>
            </a:r>
            <a:endParaRPr lang="en-GB" sz="2400" b="1" u="sng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92488"/>
          </a:xfrm>
        </p:spPr>
        <p:txBody>
          <a:bodyPr>
            <a:normAutofit/>
          </a:bodyPr>
          <a:lstStyle/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Jimmy visits the setting in slide 6. He looks around and realises this place makes him feel happy and cheerful. 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This time he is going to use personification (where objects are given a human quality) to help create his atmosphere. 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See if you can do the same as Jimmy by following this format: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 list of nouns in the picture (</a:t>
            </a:r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clouds, flowers, mountains, scenery </a:t>
            </a:r>
            <a:r>
              <a:rPr lang="en-GB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Write a list of adjectives to go with the nouns, e.g. </a:t>
            </a:r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colourful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flowers, </a:t>
            </a:r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wispy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clouds, </a:t>
            </a:r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majestic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mountains.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Now think of some verbs that the nouns can do which will create the personification, e.g. the colourful flowers </a:t>
            </a:r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laughed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golden sunshine</a:t>
            </a:r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wispy clouds </a:t>
            </a:r>
            <a:r>
              <a:rPr lang="en-GB" sz="1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danced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through the blue sky.</a:t>
            </a:r>
          </a:p>
          <a:p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Remember, the focus is to create a cheerful and happy atmosphere. 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18623"/>
            <a:ext cx="187220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3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Notes for Maths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Discovery – Children to work independently.</a:t>
            </a:r>
          </a:p>
          <a:p>
            <a:r>
              <a:rPr lang="en-GB" dirty="0" smtClean="0"/>
              <a:t>Share – This page shows you different ways the discovery question could have been answered.</a:t>
            </a:r>
          </a:p>
          <a:p>
            <a:r>
              <a:rPr lang="en-GB" dirty="0" smtClean="0"/>
              <a:t>Think Together – Complete and then discuss with an adult to consolidate and deepen understanding.</a:t>
            </a:r>
            <a:endParaRPr lang="en-GB" dirty="0"/>
          </a:p>
          <a:p>
            <a:r>
              <a:rPr lang="en-GB" dirty="0" smtClean="0"/>
              <a:t>Practice – children practice the skills they have learnt. Please complete 2 of the 3 slides of practice. (Pick the 2 pages you think will challenge you the most!)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4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17240" y="0"/>
            <a:ext cx="9561240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Lesson 8 – WALT: Use a number line to 10,000 continued.</a:t>
            </a:r>
            <a:endParaRPr lang="en-GB" sz="3600" dirty="0"/>
          </a:p>
        </p:txBody>
      </p:sp>
      <p:sp>
        <p:nvSpPr>
          <p:cNvPr id="4" name="Oval Callout 3"/>
          <p:cNvSpPr/>
          <p:nvPr/>
        </p:nvSpPr>
        <p:spPr>
          <a:xfrm>
            <a:off x="5558973" y="980728"/>
            <a:ext cx="3384376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207045" y="1004535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see how this image is a number line? What does it measure?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7" t="9921" r="12209" b="8135"/>
          <a:stretch/>
        </p:blipFill>
        <p:spPr bwMode="auto">
          <a:xfrm>
            <a:off x="0" y="1124743"/>
            <a:ext cx="5558973" cy="576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5711373" y="2564904"/>
            <a:ext cx="3384376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359445" y="2588711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scale on the number line? What unit is it measured in?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5647749" y="4293096"/>
            <a:ext cx="3384376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207045" y="4418528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How did you work out where to put 1,950m on the number line? What numbers does it lie between?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7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49" t="11706" r="5849" b="7937"/>
          <a:stretch/>
        </p:blipFill>
        <p:spPr bwMode="auto">
          <a:xfrm>
            <a:off x="9039" y="0"/>
            <a:ext cx="6579185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774997" y="116632"/>
            <a:ext cx="3384376" cy="13710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423069" y="14043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remember the scale used on this number line? What units is it measuring?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774997" y="2996952"/>
            <a:ext cx="3384376" cy="13710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23069" y="3020759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is the halfway point between 1,000 and 1,100? Has Sofia run more than this?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012160" y="4653136"/>
            <a:ext cx="3154706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430562" y="4676943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Can you find the 1,900 mark on the number line? How far between 1,900 and 2,000 is 1,950?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53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45" t="10317" r="9419" b="8135"/>
          <a:stretch/>
        </p:blipFill>
        <p:spPr bwMode="auto">
          <a:xfrm>
            <a:off x="6920" y="0"/>
            <a:ext cx="6437288" cy="688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5342949" y="380563"/>
            <a:ext cx="3384376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991021" y="40437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What does the dial go up in? How do you know? How can you work it out?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982102" y="3789040"/>
            <a:ext cx="3384376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630174" y="385039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Look at the scales on the number lines. What is the same about them?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6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9921" r="9084" b="9325"/>
          <a:stretch/>
        </p:blipFill>
        <p:spPr bwMode="auto">
          <a:xfrm>
            <a:off x="0" y="369332"/>
            <a:ext cx="9144000" cy="6466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Practice Questions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6833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5" t="10715" r="14439" b="13690"/>
          <a:stretch/>
        </p:blipFill>
        <p:spPr bwMode="auto">
          <a:xfrm>
            <a:off x="-14649" y="-1"/>
            <a:ext cx="9158649" cy="553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6" t="50000" r="14861" b="32292"/>
          <a:stretch/>
        </p:blipFill>
        <p:spPr bwMode="auto">
          <a:xfrm>
            <a:off x="1691680" y="5535131"/>
            <a:ext cx="4896544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64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1" t="15080" r="14105" b="1329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912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565</Words>
  <Application>Microsoft Office PowerPoint</Application>
  <PresentationFormat>On-screen Show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Day 3 - Writing</vt:lpstr>
      <vt:lpstr>Day 3: WALT: recognise and use personification</vt:lpstr>
      <vt:lpstr>Notes for Maths</vt:lpstr>
      <vt:lpstr>Lesson 8 – WALT: Use a number line to 10,000 continued.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River by Valerie Bloom</vt:lpstr>
      <vt:lpstr>The River by Valerie Bloom</vt:lpstr>
      <vt:lpstr>Reading Day 3 WALT: learn and perform a poem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 for Maths</dc:title>
  <dc:creator>teacher</dc:creator>
  <cp:lastModifiedBy>teacher</cp:lastModifiedBy>
  <cp:revision>5</cp:revision>
  <dcterms:created xsi:type="dcterms:W3CDTF">2020-03-27T09:51:48Z</dcterms:created>
  <dcterms:modified xsi:type="dcterms:W3CDTF">2020-03-27T16:12:04Z</dcterms:modified>
</cp:coreProperties>
</file>