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5" r:id="rId8"/>
  </p:sldMasterIdLst>
  <p:notesMasterIdLst>
    <p:notesMasterId r:id="rId26"/>
  </p:notesMasterIdLst>
  <p:sldIdLst>
    <p:sldId id="265" r:id="rId9"/>
    <p:sldId id="264" r:id="rId10"/>
    <p:sldId id="263" r:id="rId11"/>
    <p:sldId id="257" r:id="rId12"/>
    <p:sldId id="258" r:id="rId13"/>
    <p:sldId id="259" r:id="rId14"/>
    <p:sldId id="260" r:id="rId15"/>
    <p:sldId id="261" r:id="rId16"/>
    <p:sldId id="262" r:id="rId17"/>
    <p:sldId id="274" r:id="rId18"/>
    <p:sldId id="273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DBA53-EF9C-4C38-BF8E-5A8C96FA0661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E2C5-D04E-462C-8944-09AFD951B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0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02320B06-36F2-410B-B4EF-99B751535CEA}" type="slidenum">
              <a:rPr lang="en-GB" altLang="en-US">
                <a:latin typeface="Calibri" pitchFamily="34" charset="0"/>
              </a:rPr>
              <a:pPr/>
              <a:t>12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34C8CFA2-EA3E-4F42-9C0D-DFF9CC3FD2BD}" type="slidenum">
              <a:rPr lang="en-GB" altLang="en-US">
                <a:latin typeface="Calibri" pitchFamily="34" charset="0"/>
              </a:rPr>
              <a:pPr/>
              <a:t>13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39E237D3-F5FF-4ED2-8C6C-D2400B6DFB53}" type="slidenum">
              <a:rPr lang="en-GB" altLang="en-US">
                <a:latin typeface="Calibri" pitchFamily="34" charset="0"/>
              </a:rPr>
              <a:pPr/>
              <a:t>15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07BE10E-3B3F-4D4E-80B6-458E60555ED2}" type="slidenum">
              <a:rPr lang="en-GB" altLang="en-US">
                <a:latin typeface="Calibri" pitchFamily="34" charset="0"/>
              </a:rPr>
              <a:pPr/>
              <a:t>17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91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9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6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91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6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9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4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9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2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8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56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31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96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79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136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32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71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24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13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75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8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66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89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07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49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30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416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6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63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83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23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2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79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90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79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23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95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2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628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65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48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777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0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2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04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31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06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75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36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34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767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11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862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135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24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25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0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53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04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93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06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9256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28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4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161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4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37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23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8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84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421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528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35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202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8A28F-1E59-4228-87E7-B924EA9A5770}" type="slidenum">
              <a:rPr lang="en-GB" altLang="en-US"/>
              <a:pPr/>
              <a:t>‹#›</a:t>
            </a:fld>
            <a:fld id="{7B478232-8D94-4DFC-8071-A029397DAE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35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788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84853-852C-4DF4-BBD9-853077F0851A}" type="slidenum">
              <a:rPr lang="en-GB" altLang="en-US"/>
              <a:pPr/>
              <a:t>‹#›</a:t>
            </a:fld>
            <a:fld id="{51FEE6D8-00DC-447D-A81F-33A3729139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7263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98F4C-FC6E-4047-B52C-B54DE6FA34C5}" type="slidenum">
              <a:rPr lang="en-GB" altLang="en-US"/>
              <a:pPr/>
              <a:t>‹#›</a:t>
            </a:fld>
            <a:fld id="{D0864E98-DA88-4809-9361-E2B2CF211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04309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55D17-F09D-47F0-84E7-CAD29C7588D5}" type="slidenum">
              <a:rPr lang="en-GB" altLang="en-US"/>
              <a:pPr/>
              <a:t>‹#›</a:t>
            </a:fld>
            <a:fld id="{E25D065E-F3A6-4563-81D6-C463D001F6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76702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FE020-9E0F-47CE-B82E-DA497C36E73B}" type="slidenum">
              <a:rPr lang="en-GB" altLang="en-US"/>
              <a:pPr/>
              <a:t>‹#›</a:t>
            </a:fld>
            <a:fld id="{598C4D5F-6218-4934-ADAB-6EBCBB5500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4939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C4B94-C7EC-45DE-9C6D-F848E37F2240}" type="slidenum">
              <a:rPr lang="en-GB" altLang="en-US"/>
              <a:pPr/>
              <a:t>‹#›</a:t>
            </a:fld>
            <a:fld id="{FB050290-AE2F-42B2-B893-9FDDA61406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5180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F4B9D-D2C8-4F8F-8695-9AF1DFFA542A}" type="slidenum">
              <a:rPr lang="en-GB" altLang="en-US"/>
              <a:pPr/>
              <a:t>‹#›</a:t>
            </a:fld>
            <a:fld id="{CA8B76D1-2D20-4D76-B2B7-8CCAE7D23C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36256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48FBF-7482-4E07-8F93-600AFD16570E}" type="slidenum">
              <a:rPr lang="en-GB" altLang="en-US"/>
              <a:pPr/>
              <a:t>‹#›</a:t>
            </a:fld>
            <a:fld id="{EAAC8CB9-8538-43AA-8A47-E71AA989ED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99586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0D88C-4B6A-4AEB-94C7-D58AC61FB706}" type="slidenum">
              <a:rPr lang="en-GB" altLang="en-US"/>
              <a:pPr/>
              <a:t>‹#›</a:t>
            </a:fld>
            <a:fld id="{8F188BB8-09DD-4406-98DF-0CEFE55517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05443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187C9-883C-4E82-B56B-4B9C3EB8A093}" type="slidenum">
              <a:rPr lang="en-GB" altLang="en-US"/>
              <a:pPr/>
              <a:t>‹#›</a:t>
            </a:fld>
            <a:fld id="{719DFD44-4C84-437C-95E8-489ED6158B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8975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5E2CE-487A-4E29-B751-2B6A2B160DA5}" type="slidenum">
              <a:rPr lang="en-GB" altLang="en-US"/>
              <a:pPr/>
              <a:t>‹#›</a:t>
            </a:fld>
            <a:fld id="{C7537C8B-3DE2-41C6-ACC2-98AC880EE2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146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1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1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5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3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7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/>
              <a:t>04/03/10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78C3C51-EA37-4BD6-81A4-C2FBB4FE2B95}" type="slidenum">
              <a:rPr lang="en-GB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fld id="{4E6565F4-35B9-4EAA-840A-34A899D8ECBD}" type="slidenum">
              <a:rPr lang="en-GB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35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93970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/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hyperlink" Target="https://www.bbc.co.uk/bitesize/topics/z27kng8/articles/z9wk7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27kng8/articles/z9wk7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39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3: WALT –  recognise adjectives within sentences</a:t>
            </a:r>
            <a:br>
              <a:rPr lang="en-GB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026" name="Picture 2" descr="Image result for cartoon children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77" y="3278853"/>
            <a:ext cx="5459760" cy="34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b="1" u="sng" smtClean="0">
                <a:solidFill>
                  <a:srgbClr val="0070C0"/>
                </a:solidFill>
                <a:cs typeface="Arial" charset="0"/>
              </a:rPr>
              <a:t>Reading </a:t>
            </a:r>
            <a:r>
              <a:rPr lang="en-GB" altLang="en-US" sz="3600" smtClean="0">
                <a:cs typeface="Arial" charset="0"/>
              </a:rPr>
              <a:t>     </a:t>
            </a:r>
            <a:r>
              <a:rPr lang="en-GB" altLang="en-US" sz="2400" smtClean="0">
                <a:cs typeface="Arial" charset="0"/>
              </a:rPr>
              <a:t>                 </a:t>
            </a:r>
            <a:br>
              <a:rPr lang="en-GB" altLang="en-US" sz="2400" smtClean="0">
                <a:cs typeface="Arial" charset="0"/>
              </a:rPr>
            </a:br>
            <a:endParaRPr lang="en-GB" altLang="en-US" sz="2400" smtClean="0"/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    This week we will be reading through the text, ‘Here be Dragons’ by Pie Corbett which is an   instructional text. </a:t>
            </a:r>
          </a:p>
          <a:p>
            <a:r>
              <a:rPr lang="en-GB" altLang="en-US" smtClean="0"/>
              <a:t>    There will be various activities to complete from it during the week.</a:t>
            </a:r>
          </a:p>
          <a:p>
            <a:endParaRPr lang="en-GB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04/03/10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167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04/03/10</a:t>
            </a:r>
            <a:endParaRPr lang="en-GB" altLang="en-US"/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188913"/>
            <a:ext cx="78486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</a:rPr>
              <a:t>Day 3 – WALT: retrieve information from a text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Answer the following questions below.:</a:t>
            </a:r>
          </a:p>
          <a:p>
            <a:pPr marL="342900" indent="-342900" defTabSz="44926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State 3 things you will need for looking after a pet dragon.</a:t>
            </a:r>
          </a:p>
          <a:p>
            <a:pPr marL="342900" indent="-342900" defTabSz="44926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happens if your dragon has flown into a distant valley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    and you blow a whistle?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3)  What food do dragons eat?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4)  Why do you need to keep your dragon outdoors when it grows larger?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5)  Why should you hide anything that glitters from a dragon?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1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Digestive System</a:t>
            </a:r>
          </a:p>
        </p:txBody>
      </p:sp>
      <p:pic>
        <p:nvPicPr>
          <p:cNvPr id="6147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2"/>
          <p:cNvSpPr>
            <a:spLocks noChangeArrowheads="1"/>
          </p:cNvSpPr>
          <p:nvPr/>
        </p:nvSpPr>
        <p:spPr bwMode="auto">
          <a:xfrm>
            <a:off x="762000" y="1649413"/>
            <a:ext cx="756126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Humans digest food. They have a digestive system that allows them to do this.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+mj-lt"/>
              </a:rPr>
              <a:t>What do you think digest/digestive system mean?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://www.bbc.co.uk/bitesize/topics/z27kng8/articles/z9wk7p3</a:t>
            </a:r>
            <a:endParaRPr lang="en-GB" alt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809875"/>
            <a:ext cx="3649663" cy="3319463"/>
          </a:xfrm>
          <a:prstGeom prst="roundRect">
            <a:avLst>
              <a:gd name="adj" fmla="val 2064"/>
            </a:avLst>
          </a:prstGeom>
          <a:solidFill>
            <a:srgbClr val="F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673600" y="2809875"/>
            <a:ext cx="3649663" cy="3319463"/>
          </a:xfrm>
          <a:prstGeom prst="roundRect">
            <a:avLst>
              <a:gd name="adj" fmla="val 2064"/>
            </a:avLst>
          </a:prstGeom>
          <a:solidFill>
            <a:srgbClr val="F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82675" y="3030538"/>
            <a:ext cx="29956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 smtClean="0">
                <a:solidFill>
                  <a:schemeClr val="tx1"/>
                </a:solidFill>
                <a:latin typeface="+mj-lt"/>
              </a:rPr>
              <a:t>Digest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2000" dirty="0" smtClean="0"/>
              <a:t>Break down food so it can be used by the body.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000625" y="3030538"/>
            <a:ext cx="299561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 smtClean="0">
                <a:solidFill>
                  <a:schemeClr val="tx1"/>
                </a:solidFill>
                <a:latin typeface="+mj-lt"/>
              </a:rPr>
              <a:t>Digestive System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2000" dirty="0" smtClean="0"/>
              <a:t>System of organs that get food in and out of the body and which make use of the food to keep the body healthy.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b="1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55650" y="2809875"/>
            <a:ext cx="3649663" cy="3082925"/>
            <a:chOff x="762001" y="2809546"/>
            <a:chExt cx="3648973" cy="3319791"/>
          </a:xfrm>
        </p:grpSpPr>
        <p:sp>
          <p:nvSpPr>
            <p:cNvPr id="18" name="Rounded Rectangle 17"/>
            <p:cNvSpPr/>
            <p:nvPr/>
          </p:nvSpPr>
          <p:spPr>
            <a:xfrm>
              <a:off x="762001" y="2809546"/>
              <a:ext cx="3648973" cy="3319791"/>
            </a:xfrm>
            <a:prstGeom prst="roundRect">
              <a:avLst>
                <a:gd name="adj" fmla="val 2064"/>
              </a:avLst>
            </a:prstGeom>
            <a:solidFill>
              <a:srgbClr val="FC6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468305" y="3489063"/>
              <a:ext cx="2225254" cy="22258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rgbClr val="FF6F4F"/>
                  </a:solidFill>
                </a:rPr>
                <a:t>Click here for a definition of </a:t>
              </a:r>
              <a:r>
                <a:rPr lang="en-GB" b="1" dirty="0">
                  <a:solidFill>
                    <a:srgbClr val="FF6F4F"/>
                  </a:solidFill>
                </a:rPr>
                <a:t>digest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73600" y="2809874"/>
            <a:ext cx="3649663" cy="3082925"/>
            <a:chOff x="4674290" y="2809546"/>
            <a:chExt cx="3648973" cy="3319791"/>
          </a:xfrm>
        </p:grpSpPr>
        <p:sp>
          <p:nvSpPr>
            <p:cNvPr id="21" name="Rounded Rectangle 20"/>
            <p:cNvSpPr/>
            <p:nvPr/>
          </p:nvSpPr>
          <p:spPr>
            <a:xfrm>
              <a:off x="4674290" y="2809546"/>
              <a:ext cx="3648973" cy="3319791"/>
            </a:xfrm>
            <a:prstGeom prst="roundRect">
              <a:avLst>
                <a:gd name="adj" fmla="val 2064"/>
              </a:avLst>
            </a:prstGeom>
            <a:solidFill>
              <a:srgbClr val="FC6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5442495" y="3489063"/>
              <a:ext cx="2225254" cy="22258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rgbClr val="FF6F4F"/>
                  </a:solidFill>
                </a:rPr>
                <a:t>Click here for a definition of </a:t>
              </a:r>
              <a:r>
                <a:rPr lang="en-GB" b="1" dirty="0">
                  <a:solidFill>
                    <a:srgbClr val="FF6F4F"/>
                  </a:solidFill>
                </a:rPr>
                <a:t>digestive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0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463550"/>
            <a:ext cx="8220075" cy="742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What do you already know? Digestive System Parts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4148138" y="1520825"/>
            <a:ext cx="4383087" cy="41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Think about which parts you know of the digestive system. Where would the parts be in the body? Think about the following to help you: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How do humans digest food? 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How does food travel through the body? 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What parts of the body are involved? </a:t>
            </a:r>
          </a:p>
          <a:p>
            <a:pPr algn="ctr">
              <a:lnSpc>
                <a:spcPct val="100000"/>
              </a:lnSpc>
              <a:buFont typeface="Arial" charset="0"/>
              <a:buNone/>
            </a:pPr>
            <a:r>
              <a:rPr lang="en-GB" altLang="en-US" sz="1600" dirty="0">
                <a:hlinkClick r:id="rId3"/>
              </a:rPr>
              <a:t>https://www.bbc.co.uk/bitesize/topics/z27kng8/articles/z9wk7p3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buFont typeface="Arial" charset="0"/>
              <a:buNone/>
            </a:pPr>
            <a:r>
              <a:rPr lang="en-GB" altLang="en-US" sz="1600" dirty="0">
                <a:solidFill>
                  <a:srgbClr val="FC6F4E"/>
                </a:solidFill>
              </a:rPr>
              <a:t>(Hint: it’s not just the ones on the outside that you can see!)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490538" y="1520824"/>
            <a:ext cx="3657600" cy="4867275"/>
            <a:chOff x="1230287" y="1905000"/>
            <a:chExt cx="2589043" cy="4259263"/>
          </a:xfrm>
        </p:grpSpPr>
        <p:pic>
          <p:nvPicPr>
            <p:cNvPr id="7173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3"/>
            <a:stretch>
              <a:fillRect/>
            </a:stretch>
          </p:blipFill>
          <p:spPr bwMode="auto">
            <a:xfrm>
              <a:off x="1230287" y="1905000"/>
              <a:ext cx="2589043" cy="425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095549" y="4362167"/>
              <a:ext cx="428136" cy="418879"/>
            </a:xfrm>
            <a:prstGeom prst="rect">
              <a:avLst/>
            </a:prstGeom>
            <a:solidFill>
              <a:srgbClr val="E7BB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83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03188"/>
            <a:ext cx="4876800" cy="63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11200" y="1978025"/>
            <a:ext cx="3736975" cy="4186238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84188" y="84772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Naming Parts of the</a:t>
            </a:r>
            <a:br>
              <a:rPr lang="en-GB" altLang="en-US" dirty="0" smtClean="0"/>
            </a:br>
            <a:r>
              <a:rPr lang="en-GB" altLang="en-US" dirty="0" smtClean="0"/>
              <a:t>Digestive System</a:t>
            </a: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8"/>
          <a:stretch>
            <a:fillRect/>
          </a:stretch>
        </p:blipFill>
        <p:spPr bwMode="auto">
          <a:xfrm rot="-224886">
            <a:off x="1192213" y="2216150"/>
            <a:ext cx="2611437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651375" y="2205038"/>
            <a:ext cx="4025081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Can you research and label  the names of all the parts of the digestive system</a:t>
            </a:r>
            <a:r>
              <a:rPr lang="en-GB" altLang="en-US" sz="2800" dirty="0" smtClean="0">
                <a:solidFill>
                  <a:schemeClr val="tx1"/>
                </a:solidFill>
              </a:rPr>
              <a:t>? Print or draw out the next slide.</a:t>
            </a:r>
            <a:endParaRPr lang="en-GB" alt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9222" name="Individual Wo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7169150" y="277813"/>
            <a:ext cx="18430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r>
              <a:rPr lang="en-GB" altLang="en-US" sz="2000" b="1" u="sng"/>
              <a:t>Key words</a:t>
            </a:r>
            <a:r>
              <a:rPr lang="en-GB" altLang="en-US" sz="2000"/>
              <a:t>:</a:t>
            </a:r>
          </a:p>
          <a:p>
            <a:endParaRPr lang="en-GB" altLang="en-US" sz="2000"/>
          </a:p>
          <a:p>
            <a:r>
              <a:rPr lang="en-GB" altLang="en-US" sz="2000"/>
              <a:t>Mouth</a:t>
            </a:r>
          </a:p>
          <a:p>
            <a:r>
              <a:rPr lang="en-GB" altLang="en-US" sz="2000"/>
              <a:t>Tongue</a:t>
            </a:r>
          </a:p>
          <a:p>
            <a:r>
              <a:rPr lang="en-GB" altLang="en-US" sz="2000"/>
              <a:t>Teeth</a:t>
            </a:r>
          </a:p>
          <a:p>
            <a:r>
              <a:rPr lang="en-GB" altLang="en-US" sz="2000"/>
              <a:t>Salivary glands</a:t>
            </a:r>
          </a:p>
          <a:p>
            <a:r>
              <a:rPr lang="en-GB" altLang="en-US" sz="2000"/>
              <a:t>Oesophagus</a:t>
            </a:r>
          </a:p>
          <a:p>
            <a:r>
              <a:rPr lang="en-GB" altLang="en-US" sz="2000"/>
              <a:t>Stomach</a:t>
            </a:r>
          </a:p>
          <a:p>
            <a:r>
              <a:rPr lang="en-GB" altLang="en-US" sz="2000"/>
              <a:t>Duodenum</a:t>
            </a:r>
          </a:p>
          <a:p>
            <a:r>
              <a:rPr lang="en-GB" altLang="en-US" sz="2000"/>
              <a:t>Small intestine Large intestine</a:t>
            </a:r>
          </a:p>
          <a:p>
            <a:r>
              <a:rPr lang="en-GB" altLang="en-US" sz="2000"/>
              <a:t>Gallbladder</a:t>
            </a:r>
          </a:p>
          <a:p>
            <a:r>
              <a:rPr lang="en-GB" altLang="en-US" sz="2000"/>
              <a:t>Pancreas</a:t>
            </a:r>
          </a:p>
          <a:p>
            <a:r>
              <a:rPr lang="en-GB" altLang="en-US" sz="2000"/>
              <a:t>Liver</a:t>
            </a:r>
          </a:p>
          <a:p>
            <a:r>
              <a:rPr lang="en-GB" altLang="en-US" sz="2000"/>
              <a:t>Rectum</a:t>
            </a:r>
          </a:p>
          <a:p>
            <a:r>
              <a:rPr lang="en-GB" altLang="en-US" sz="2000"/>
              <a:t>Anus.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-890588"/>
            <a:ext cx="6883400" cy="774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7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97400" y="1574800"/>
            <a:ext cx="3736975" cy="45894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Digestive System Parts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766763" y="1539875"/>
            <a:ext cx="35829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altLang="en-US" sz="2000" dirty="0" smtClean="0"/>
          </a:p>
          <a:p>
            <a:pPr marL="342900" indent="-342900">
              <a:spcAft>
                <a:spcPts val="1200"/>
              </a:spcAft>
              <a:defRPr/>
            </a:pPr>
            <a:r>
              <a:rPr lang="en-GB" altLang="en-US" sz="2000" dirty="0" smtClean="0"/>
              <a:t>Tick any body parts that were correct and correct any that were incorrect.</a:t>
            </a:r>
          </a:p>
          <a:p>
            <a:pPr marL="342900" indent="-342900">
              <a:spcAft>
                <a:spcPts val="1200"/>
              </a:spcAft>
              <a:defRPr/>
            </a:pPr>
            <a:r>
              <a:rPr lang="en-GB" altLang="en-US" sz="2000" dirty="0" smtClean="0"/>
              <a:t>Were there any obvious body parts you missed out?</a:t>
            </a:r>
          </a:p>
          <a:p>
            <a:pPr marL="342900" indent="-342900">
              <a:spcAft>
                <a:spcPts val="1200"/>
              </a:spcAft>
              <a:defRPr/>
            </a:pPr>
            <a:r>
              <a:rPr lang="en-GB" altLang="en-US" sz="2000" dirty="0" smtClean="0"/>
              <a:t>Were there any body parts that you were surprised by?</a:t>
            </a:r>
          </a:p>
        </p:txBody>
      </p:sp>
      <p:pic>
        <p:nvPicPr>
          <p:cNvPr id="2" name="Pai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"/>
          <a:stretch>
            <a:fillRect/>
          </a:stretch>
        </p:blipFill>
        <p:spPr bwMode="auto">
          <a:xfrm>
            <a:off x="5008563" y="1868488"/>
            <a:ext cx="29146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7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992888" cy="357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description you thought of yesterday to write some sentences for this setting, e.g. The </a:t>
            </a:r>
            <a:r>
              <a:rPr lang="en-GB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candy floss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 loomed over the </a:t>
            </a:r>
            <a:r>
              <a:rPr lang="en-GB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tiny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island. Underline the adjectives in your sentences. The </a:t>
            </a:r>
            <a:r>
              <a:rPr lang="en-GB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turquoise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lapped gently onto the </a:t>
            </a:r>
            <a:r>
              <a:rPr lang="en-GB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sand. Make sure you don’t over do them but use them effectively. </a:t>
            </a:r>
          </a:p>
        </p:txBody>
      </p:sp>
    </p:spTree>
    <p:extLst>
      <p:ext uri="{BB962C8B-B14F-4D97-AF65-F5344CB8AC3E}">
        <p14:creationId xmlns:p14="http://schemas.microsoft.com/office/powerpoint/2010/main" val="37882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for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Discovery – Children to work independently.</a:t>
            </a:r>
          </a:p>
          <a:p>
            <a:r>
              <a:rPr lang="en-GB" dirty="0" smtClean="0"/>
              <a:t>Share – This page shows you different ways the discovery question could have been answered.</a:t>
            </a:r>
          </a:p>
          <a:p>
            <a:r>
              <a:rPr lang="en-GB" dirty="0" smtClean="0"/>
              <a:t>Think Together – Complete and then discuss with an adult to consolidate and deepen understanding.</a:t>
            </a:r>
            <a:endParaRPr lang="en-GB" dirty="0"/>
          </a:p>
          <a:p>
            <a:r>
              <a:rPr lang="en-GB" dirty="0" smtClean="0"/>
              <a:t>Practice – children practice the skills they have learnt. Please complete 2 of the 3 slides of practice. (Pick the 2 pages you think will challenge you the most!)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5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7424"/>
            <a:ext cx="8041440" cy="1442674"/>
          </a:xfrm>
        </p:spPr>
        <p:txBody>
          <a:bodyPr/>
          <a:lstStyle/>
          <a:p>
            <a:r>
              <a:rPr lang="en-GB" sz="3200" dirty="0" smtClean="0"/>
              <a:t>Lesson 3 – WALT: Round to the Nearest  100.</a:t>
            </a:r>
            <a:endParaRPr lang="en-GB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14485" r="10311" b="9325"/>
          <a:stretch/>
        </p:blipFill>
        <p:spPr bwMode="auto">
          <a:xfrm>
            <a:off x="137592" y="596636"/>
            <a:ext cx="5400600" cy="61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4860032" y="594645"/>
            <a:ext cx="4032448" cy="30243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6986" y="1506648"/>
            <a:ext cx="262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What is Danny’s number?  What 100s are either side of this number?</a:t>
            </a:r>
          </a:p>
        </p:txBody>
      </p:sp>
      <p:sp>
        <p:nvSpPr>
          <p:cNvPr id="8" name="Explosion 1 7"/>
          <p:cNvSpPr/>
          <p:nvPr/>
        </p:nvSpPr>
        <p:spPr>
          <a:xfrm>
            <a:off x="5012432" y="2743380"/>
            <a:ext cx="4032448" cy="277385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3626" y="3789040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Which 100 is Danny’s number nearer to?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4860032" y="4435371"/>
            <a:ext cx="4032448" cy="277385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1226" y="5360632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far away is Alex’s number from the 100s either side of it?</a:t>
            </a:r>
          </a:p>
        </p:txBody>
      </p:sp>
    </p:spTree>
    <p:extLst>
      <p:ext uri="{BB962C8B-B14F-4D97-AF65-F5344CB8AC3E}">
        <p14:creationId xmlns:p14="http://schemas.microsoft.com/office/powerpoint/2010/main" val="31039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8" t="15873" r="13435" b="14683"/>
          <a:stretch/>
        </p:blipFill>
        <p:spPr bwMode="auto">
          <a:xfrm>
            <a:off x="59222" y="0"/>
            <a:ext cx="5664905" cy="674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440319" y="0"/>
            <a:ext cx="4032448" cy="2402307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7273" y="912003"/>
            <a:ext cx="237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Which 100s does 578 lie between?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436096" y="1558334"/>
            <a:ext cx="4032448" cy="295232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3609" y="2278414"/>
            <a:ext cx="2377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Which hundred is 568 closest to? How does subtracting 568 from 600 help you?</a:t>
            </a:r>
          </a:p>
        </p:txBody>
      </p:sp>
      <p:sp>
        <p:nvSpPr>
          <p:cNvPr id="9" name="Explosion 1 8"/>
          <p:cNvSpPr/>
          <p:nvPr/>
        </p:nvSpPr>
        <p:spPr>
          <a:xfrm>
            <a:off x="5436096" y="3811677"/>
            <a:ext cx="4032448" cy="295232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3609" y="4531757"/>
            <a:ext cx="237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could you round 856 to the nearest 100 without drawing a number line?</a:t>
            </a:r>
          </a:p>
        </p:txBody>
      </p:sp>
    </p:spTree>
    <p:extLst>
      <p:ext uri="{BB962C8B-B14F-4D97-AF65-F5344CB8AC3E}">
        <p14:creationId xmlns:p14="http://schemas.microsoft.com/office/powerpoint/2010/main" val="38219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659" r="16559" b="10913"/>
          <a:stretch/>
        </p:blipFill>
        <p:spPr bwMode="auto">
          <a:xfrm>
            <a:off x="4238" y="-1"/>
            <a:ext cx="5647882" cy="678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440319" y="0"/>
            <a:ext cx="4032448" cy="2402307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7273" y="739488"/>
            <a:ext cx="237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What other numbers could you make with the dice?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446921" y="1988840"/>
            <a:ext cx="4032448" cy="2402307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9370" y="2589828"/>
            <a:ext cx="237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do you know which 100 the number  is closest to?</a:t>
            </a:r>
          </a:p>
        </p:txBody>
      </p:sp>
      <p:sp>
        <p:nvSpPr>
          <p:cNvPr id="9" name="Explosion 1 8"/>
          <p:cNvSpPr/>
          <p:nvPr/>
        </p:nvSpPr>
        <p:spPr>
          <a:xfrm>
            <a:off x="5281985" y="4005064"/>
            <a:ext cx="4032448" cy="2665415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4434" y="4737606"/>
            <a:ext cx="237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Where will you place the number on the number line? How will this help you?</a:t>
            </a:r>
          </a:p>
        </p:txBody>
      </p:sp>
    </p:spTree>
    <p:extLst>
      <p:ext uri="{BB962C8B-B14F-4D97-AF65-F5344CB8AC3E}">
        <p14:creationId xmlns:p14="http://schemas.microsoft.com/office/powerpoint/2010/main" val="31139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3588672" cy="864096"/>
          </a:xfrm>
        </p:spPr>
        <p:txBody>
          <a:bodyPr/>
          <a:lstStyle/>
          <a:p>
            <a:r>
              <a:rPr lang="en-GB" sz="3200" dirty="0" smtClean="0"/>
              <a:t>Practice Questions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0" t="26587" r="10201" b="16468"/>
          <a:stretch/>
        </p:blipFill>
        <p:spPr bwMode="auto">
          <a:xfrm>
            <a:off x="971600" y="582496"/>
            <a:ext cx="7283062" cy="626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8" t="16865" r="8862" b="23413"/>
          <a:stretch/>
        </p:blipFill>
        <p:spPr bwMode="auto">
          <a:xfrm>
            <a:off x="467544" y="0"/>
            <a:ext cx="80648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1" t="25596" r="9531" b="34523"/>
          <a:stretch/>
        </p:blipFill>
        <p:spPr bwMode="auto">
          <a:xfrm>
            <a:off x="467544" y="0"/>
            <a:ext cx="8352928" cy="671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8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637</Words>
  <Application>Microsoft Office PowerPoint</Application>
  <PresentationFormat>On-screen Show (4:3)</PresentationFormat>
  <Paragraphs>96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Sketchbook</vt:lpstr>
      <vt:lpstr>1_Sketchbook</vt:lpstr>
      <vt:lpstr>2_Sketchbook</vt:lpstr>
      <vt:lpstr>3_Sketchbook</vt:lpstr>
      <vt:lpstr>4_Sketchbook</vt:lpstr>
      <vt:lpstr>5_Sketchbook</vt:lpstr>
      <vt:lpstr>Office Theme</vt:lpstr>
      <vt:lpstr>1_Office Theme</vt:lpstr>
      <vt:lpstr>  Day 3: WALT –  recognise adjectives within sentences </vt:lpstr>
      <vt:lpstr>PowerPoint Presentation</vt:lpstr>
      <vt:lpstr>Notes for Maths</vt:lpstr>
      <vt:lpstr>Lesson 3 – WALT: Round to the Nearest  100.</vt:lpstr>
      <vt:lpstr>PowerPoint Presentation</vt:lpstr>
      <vt:lpstr>PowerPoint Presentation</vt:lpstr>
      <vt:lpstr>Practice Questions</vt:lpstr>
      <vt:lpstr>PowerPoint Presentation</vt:lpstr>
      <vt:lpstr>PowerPoint Presentation</vt:lpstr>
      <vt:lpstr>Reading                        </vt:lpstr>
      <vt:lpstr>PowerPoint Presentation</vt:lpstr>
      <vt:lpstr>Digestive System</vt:lpstr>
      <vt:lpstr>What do you already know? Digestive System Parts</vt:lpstr>
      <vt:lpstr>PowerPoint Presentation</vt:lpstr>
      <vt:lpstr>Naming Parts of the Digestive System</vt:lpstr>
      <vt:lpstr>PowerPoint Presentation</vt:lpstr>
      <vt:lpstr>Digestive System Parts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8</cp:revision>
  <dcterms:created xsi:type="dcterms:W3CDTF">2020-03-18T14:47:45Z</dcterms:created>
  <dcterms:modified xsi:type="dcterms:W3CDTF">2020-03-19T07:47:11Z</dcterms:modified>
</cp:coreProperties>
</file>