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6" r:id="rId5"/>
    <p:sldId id="27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4" r:id="rId14"/>
    <p:sldId id="275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F7CC4-4C98-4149-84DE-609B8915863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5C309-F8CD-402F-AFF8-D992B6867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15A296-FA7B-4E98-8994-D84C7D9982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135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2D04C-3EA2-4EF8-AA41-DB8A045265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972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2E696-62AB-4F03-B9D4-2E8620CDEC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969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4DF87-7933-4B2E-A182-A78EEE710E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933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3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76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539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DC62BF-4FC2-4956-A068-11ECB732BFBD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99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7BF27D-8E0A-4763-9FB5-7E33BF3FD0AC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83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73C5830-2F0A-4A54-9C44-D8CB9BD1D285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9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FA1BF63-7B8F-4515-BF8D-96DDEC3AC64C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21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5648B1-FC0F-4561-A2ED-4583EC2E780D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5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4FE7C8-F4AB-4DAF-A751-765BE931E53F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9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19B5B54-9DEB-475B-A90C-851D30F87D17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46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4B31F-FD54-4ADD-8E51-B79FBED697CC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0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44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0F87E5-8C2C-4579-86C9-C60DB31BBD46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47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22FFBD-6F0A-4FFC-A2F6-82A811549A18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3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3E929E-9BA6-4F99-A71B-8F37D8CE382B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80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685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212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52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840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98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626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84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54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604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605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098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10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8D885-34D2-424E-9DBC-577B5B1D270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DC549-3A3D-44C7-9613-F9E9053B13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715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8D885-34D2-424E-9DBC-577B5B1D270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DC549-3A3D-44C7-9613-F9E9053B13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272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8D885-34D2-424E-9DBC-577B5B1D270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DC549-3A3D-44C7-9613-F9E9053B13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9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8D885-34D2-424E-9DBC-577B5B1D270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DC549-3A3D-44C7-9613-F9E9053B13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529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8D885-34D2-424E-9DBC-577B5B1D270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DC549-3A3D-44C7-9613-F9E9053B13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056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8D885-34D2-424E-9DBC-577B5B1D270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DC549-3A3D-44C7-9613-F9E9053B13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22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818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8D885-34D2-424E-9DBC-577B5B1D270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DC549-3A3D-44C7-9613-F9E9053B13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403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8D885-34D2-424E-9DBC-577B5B1D270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DC549-3A3D-44C7-9613-F9E9053B13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726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8D885-34D2-424E-9DBC-577B5B1D270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DC549-3A3D-44C7-9613-F9E9053B13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733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8D885-34D2-424E-9DBC-577B5B1D270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DC549-3A3D-44C7-9613-F9E9053B13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202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8D885-34D2-424E-9DBC-577B5B1D270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DC549-3A3D-44C7-9613-F9E9053B13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7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9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44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51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1DE-6B2D-4366-BCBD-A9335EA2DF9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3BD3-D58A-4814-B50A-F6DC2035A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71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FD1DE-6B2D-4366-BCBD-A9335EA2DF9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B3BD3-D58A-4814-B50A-F6DC2035A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70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5C81AE1-6D8A-4D8B-90B2-61A7B430CD6C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6127C-4B9F-401E-9847-74443EC2AAE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D87-838A-498B-AE83-CF6CC7913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01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8D885-34D2-424E-9DBC-577B5B1D270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DC549-3A3D-44C7-9613-F9E9053B13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25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iuidiv.exampro.net/" TargetMode="Externa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9bbkqt/articles/z2ym2p3" TargetMode="Externa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Guided Reading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guided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3745970"/>
            <a:ext cx="49625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1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47276"/>
            <a:ext cx="9144000" cy="331862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Year 3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Complete the coloured work you would normally do in class.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If you want a challenge, or have some extra time, please feel free to try another group’s work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  <a:p>
            <a:endParaRPr lang="en-GB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Red Group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follow this link </a:t>
            </a:r>
            <a:r>
              <a:rPr lang="en-GB" u="sng" dirty="0">
                <a:hlinkClick r:id="rId2"/>
              </a:rPr>
              <a:t>https://HIUIDIV.exampro.net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586" y="207348"/>
            <a:ext cx="2884714" cy="283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8858" y="511629"/>
            <a:ext cx="12083142" cy="527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Purple group – complete pages 3 and 4 of your workbook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Blue group  - complete pages 3 and 4 of your workbook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 are recapping our knowledge of place value.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Which is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bigger and why?  Use place value to explain: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34 or 43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9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4386" y="438378"/>
            <a:ext cx="96012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WALT: identify 100s, 10s and 1s.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72986" y="2825978"/>
            <a:ext cx="9144000" cy="2642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 are going to consolidate our knowledge of place value,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which we looked at in Autumn Term.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Look at the yellow pages to help you, then complete the work for your group.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Green group – green background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Orange group – orange background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34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266" y="5924034"/>
            <a:ext cx="10785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boxes of 100, packs of 10 and single bulbs will he need?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Show this on a place value grid in your book.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599" y="0"/>
            <a:ext cx="8738467" cy="58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3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09" y="462333"/>
            <a:ext cx="10152381" cy="5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824" y="678090"/>
            <a:ext cx="7911776" cy="55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38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28" y="462195"/>
            <a:ext cx="8758702" cy="597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79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352" y="373328"/>
            <a:ext cx="8999688" cy="614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81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751" y="21673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Rocks and Soils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How are fossils made?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499" y="-730188"/>
            <a:ext cx="9144000" cy="23876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We are looking at fossils and finding out how they are made.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76499" y="5260768"/>
            <a:ext cx="9144000" cy="12635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First of all, look at these pictures and see what fossils you can find.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38283" b="23391"/>
          <a:stretch/>
        </p:blipFill>
        <p:spPr>
          <a:xfrm>
            <a:off x="641829" y="1828800"/>
            <a:ext cx="10545715" cy="34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468437" y="821577"/>
            <a:ext cx="9144000" cy="537602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Complete the coloured work labelled on your pack.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If you want a challenge, or have some extra time, please feel free to try another group’s work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  <a:p>
            <a:endParaRPr lang="en-GB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Purple Group complete page 6 in your work book.</a:t>
            </a:r>
          </a:p>
          <a:p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en-GB" dirty="0">
              <a:solidFill>
                <a:srgbClr val="7030A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en-GB" dirty="0">
              <a:solidFill>
                <a:srgbClr val="7030A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Blue Group complete </a:t>
            </a:r>
            <a:r>
              <a:rPr lang="en-GB" smtClean="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pages 6 &amp; 7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your work book.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schofield and sims comprehension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948342"/>
            <a:ext cx="1851024" cy="26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cholastic comprehension workbook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0"/>
          <a:stretch/>
        </p:blipFill>
        <p:spPr bwMode="auto">
          <a:xfrm>
            <a:off x="9956799" y="2043715"/>
            <a:ext cx="1965325" cy="241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3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5845" y="2839984"/>
            <a:ext cx="3536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2"/>
              </a:rPr>
              <a:t>How are fossils made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67839" y="807521"/>
            <a:ext cx="9144000" cy="12635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Watch the video in the link below, and read the rest of the web page underneath.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95251" y="5153890"/>
            <a:ext cx="9144000" cy="12635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Make notes in your book to explain how a fossil is made.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You could use the sequencer on the website to help you if you are unsure.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92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2 Sides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re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67" y="1379301"/>
            <a:ext cx="4911685" cy="517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4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Orange</a:t>
            </a:r>
            <a:r>
              <a:rPr lang="en-GB" sz="2800" dirty="0" smtClean="0">
                <a:latin typeface="Comic Sans MS" panose="030F0702030302020204" pitchFamily="66" charset="0"/>
              </a:rPr>
              <a:t> and </a:t>
            </a:r>
            <a:r>
              <a:rPr lang="en-GB" sz="28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Green</a:t>
            </a:r>
            <a:r>
              <a:rPr lang="en-GB" sz="2800" dirty="0" smtClean="0">
                <a:latin typeface="Comic Sans MS" panose="030F0702030302020204" pitchFamily="66" charset="0"/>
              </a:rPr>
              <a:t> Groups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545668" cy="435133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Why are the two sides of this picture different?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do you think it would feel like in either place?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Would it like possible for the grey side to become like the colourful side again?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092" y="5994354"/>
            <a:ext cx="776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Remember to answer the questions in full sentences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re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599" y="924344"/>
            <a:ext cx="4551405" cy="479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6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Handwriting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2400" dirty="0" smtClean="0">
                <a:latin typeface="Comic Sans MS" panose="030F0702030302020204" pitchFamily="66" charset="0"/>
              </a:rPr>
              <a:t>Complete page 3 in your handwriting book.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Image result for handwriting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98" y="3673929"/>
            <a:ext cx="2648494" cy="264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6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135188" y="1773238"/>
            <a:ext cx="77724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u="sng" dirty="0">
                <a:latin typeface="Comic Sans MS" panose="030F0702030302020204" pitchFamily="66" charset="0"/>
              </a:rPr>
              <a:t>English</a:t>
            </a:r>
          </a:p>
          <a:p>
            <a:pPr algn="ctr" eaLnBrk="1" hangingPunct="1">
              <a:buFontTx/>
              <a:buNone/>
            </a:pPr>
            <a:endParaRPr lang="en-US" altLang="en-US" sz="4000" u="sng" dirty="0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4000" u="sng" dirty="0">
                <a:latin typeface="Comic Sans MS" panose="030F0702030302020204" pitchFamily="66" charset="0"/>
              </a:rPr>
              <a:t>This week we will write our own poems using poetic techniques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781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Its raining pigs and noodles</a:t>
            </a:r>
            <a:br>
              <a:rPr lang="en-US" altLang="en-US" sz="3600" b="1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en-US" altLang="en-US" sz="2800" dirty="0">
                <a:solidFill>
                  <a:schemeClr val="accent6"/>
                </a:solidFill>
                <a:latin typeface="Comic Sans MS" panose="030F0702030302020204" pitchFamily="66" charset="0"/>
              </a:rPr>
              <a:t>by Jack </a:t>
            </a:r>
            <a:r>
              <a:rPr lang="en-US" altLang="en-US" sz="2800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Prelutsky</a:t>
            </a:r>
            <a:endParaRPr lang="en-US" altLang="en-US" dirty="0" smtClean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371600"/>
            <a:ext cx="533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It’s raining pigs and noodles,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It’s pouring frogs and hats,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Chrysanthemums and poodles,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Bananas, brooms, and cats.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Assorted prunes and parrots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Are dropping from the sky,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Here come a bunch of carrots,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Some hippopotami.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8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It’s raining pens and pickles,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And eggs and silverware.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A flood of figs and nickels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Are falling through the air.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I see a swan, a sweater,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A clock, a model train-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I like it so much better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Than when its raining rain.</a:t>
            </a:r>
          </a:p>
        </p:txBody>
      </p:sp>
    </p:spTree>
    <p:extLst>
      <p:ext uri="{BB962C8B-B14F-4D97-AF65-F5344CB8AC3E}">
        <p14:creationId xmlns:p14="http://schemas.microsoft.com/office/powerpoint/2010/main" val="28243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-63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latin typeface="Comic Sans MS" panose="030F0702030302020204" pitchFamily="66" charset="0"/>
              </a:rPr>
              <a:t>Day 2: Alliteration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4825" y="1052514"/>
            <a:ext cx="6172200" cy="5743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2D2D8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It’s raining pigs and noodles,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2D2D8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It’s pouring frogs and hats,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2D2D8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Chrysanthemums and poodles,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2D2D8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Bananas, brooms, and cats.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2D2D8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Assorted prunes and parrots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2D2D8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Are dropping from the sky,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2D2D8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Here come a bunch of carrots, 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2D2D8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Some hippopotami.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2D2D8A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2D2D8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It’s raining pens and pickles,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2D2D8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And eggs and silverware.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2D2D8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 flood of figs and nickels 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2D2D8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Are falling through the air.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2D2D8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I see a swan, a sweater,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2D2D8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 clock, a model train-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2D2D8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I like it so much better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2D2D8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Than when its raining rain.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959601" y="1196976"/>
            <a:ext cx="3457575" cy="4524375"/>
          </a:xfrm>
          <a:prstGeom prst="rect">
            <a:avLst/>
          </a:prstGeom>
          <a:solidFill>
            <a:srgbClr val="BEDE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Write down examples of alliteration you can find in the poem.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Remember: what is alliteration?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Answer: words which start with the same sound, e.g. </a:t>
            </a:r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igs, </a:t>
            </a:r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asta, </a:t>
            </a:r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eas.</a:t>
            </a:r>
          </a:p>
        </p:txBody>
      </p:sp>
    </p:spTree>
    <p:extLst>
      <p:ext uri="{BB962C8B-B14F-4D97-AF65-F5344CB8AC3E}">
        <p14:creationId xmlns:p14="http://schemas.microsoft.com/office/powerpoint/2010/main" val="41259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-63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latin typeface="Comic Sans MS" panose="030F0702030302020204" pitchFamily="66" charset="0"/>
              </a:rPr>
              <a:t>Day 2: Alliteration</a:t>
            </a: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919288" y="3429001"/>
            <a:ext cx="7416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u="sng">
                <a:solidFill>
                  <a:srgbClr val="80008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igs and </a:t>
            </a:r>
            <a:r>
              <a:rPr lang="en-US" altLang="en-US" sz="2400" u="sng">
                <a:solidFill>
                  <a:srgbClr val="80008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asta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u="sng">
                <a:solidFill>
                  <a:srgbClr val="80008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erfume and </a:t>
            </a:r>
            <a:r>
              <a:rPr lang="en-US" altLang="en-US" sz="2400" u="sng">
                <a:solidFill>
                  <a:srgbClr val="800080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eas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u="sng">
                <a:solidFill>
                  <a:srgbClr val="800080"/>
                </a:solidFill>
                <a:latin typeface="Comic Sans MS" panose="030F0702030302020204" pitchFamily="66" charset="0"/>
              </a:rPr>
              <a:t>b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ananas and </a:t>
            </a:r>
            <a:r>
              <a:rPr lang="en-US" altLang="en-US" sz="2400" u="sng">
                <a:solidFill>
                  <a:srgbClr val="800080"/>
                </a:solidFill>
                <a:latin typeface="Comic Sans MS" panose="030F0702030302020204" pitchFamily="66" charset="0"/>
              </a:rPr>
              <a:t>b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abies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u="sng">
                <a:solidFill>
                  <a:srgbClr val="800080"/>
                </a:solidFill>
                <a:latin typeface="Comic Sans MS" panose="030F0702030302020204" pitchFamily="66" charset="0"/>
              </a:rPr>
              <a:t>b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urgers and </a:t>
            </a:r>
            <a:r>
              <a:rPr lang="en-US" altLang="en-US" sz="2400" u="sng">
                <a:solidFill>
                  <a:srgbClr val="800080"/>
                </a:solidFill>
                <a:latin typeface="Comic Sans MS" panose="030F0702030302020204" pitchFamily="66" charset="0"/>
              </a:rPr>
              <a:t>b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eans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u="sng">
                <a:solidFill>
                  <a:srgbClr val="800080"/>
                </a:solidFill>
                <a:latin typeface="Comic Sans MS" panose="030F0702030302020204" pitchFamily="66" charset="0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igs and </a:t>
            </a:r>
            <a:r>
              <a:rPr lang="en-US" altLang="en-US" sz="2400" u="sng">
                <a:solidFill>
                  <a:srgbClr val="800080"/>
                </a:solidFill>
                <a:latin typeface="Comic Sans MS" panose="030F0702030302020204" pitchFamily="66" charset="0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ingers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u="sng">
                <a:solidFill>
                  <a:srgbClr val="800080"/>
                </a:solidFill>
                <a:latin typeface="Comic Sans MS" panose="030F0702030302020204" pitchFamily="66" charset="0"/>
              </a:rPr>
              <a:t>s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team and </a:t>
            </a:r>
            <a:r>
              <a:rPr lang="en-US" altLang="en-US" sz="2400" u="sng">
                <a:solidFill>
                  <a:srgbClr val="800080"/>
                </a:solidFill>
                <a:latin typeface="Comic Sans MS" panose="030F0702030302020204" pitchFamily="66" charset="0"/>
              </a:rPr>
              <a:t>s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ticks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u="sng">
                <a:solidFill>
                  <a:srgbClr val="800080"/>
                </a:solidFill>
                <a:latin typeface="Comic Sans MS" panose="030F0702030302020204" pitchFamily="66" charset="0"/>
              </a:rPr>
              <a:t>g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rass and </a:t>
            </a:r>
            <a:r>
              <a:rPr lang="en-US" altLang="en-US" sz="2400" u="sng">
                <a:solidFill>
                  <a:srgbClr val="800080"/>
                </a:solidFill>
                <a:latin typeface="Comic Sans MS" panose="030F0702030302020204" pitchFamily="66" charset="0"/>
              </a:rPr>
              <a:t>g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rouse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2081214" y="1196976"/>
            <a:ext cx="7470775" cy="2062163"/>
          </a:xfrm>
          <a:prstGeom prst="rect">
            <a:avLst/>
          </a:prstGeom>
          <a:solidFill>
            <a:srgbClr val="BEDE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Now, look at your list of nouns.  Can you find pairs of nouns which are alliterative? Below are some ideas to get you started.</a:t>
            </a:r>
          </a:p>
        </p:txBody>
      </p:sp>
    </p:spTree>
    <p:extLst>
      <p:ext uri="{BB962C8B-B14F-4D97-AF65-F5344CB8AC3E}">
        <p14:creationId xmlns:p14="http://schemas.microsoft.com/office/powerpoint/2010/main" val="28315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659</Words>
  <Application>Microsoft Office PowerPoint</Application>
  <PresentationFormat>Widescreen</PresentationFormat>
  <Paragraphs>110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Comic Sans MS</vt:lpstr>
      <vt:lpstr>Wingdings</vt:lpstr>
      <vt:lpstr>Office Theme</vt:lpstr>
      <vt:lpstr>Blank Presentation</vt:lpstr>
      <vt:lpstr>1_Office Theme</vt:lpstr>
      <vt:lpstr>2_Office Theme</vt:lpstr>
      <vt:lpstr>Guided Reading</vt:lpstr>
      <vt:lpstr>PowerPoint Presentation</vt:lpstr>
      <vt:lpstr>2 Sides</vt:lpstr>
      <vt:lpstr>Questions Orange and Green Groups</vt:lpstr>
      <vt:lpstr>Handwriting  Complete page 3 in your handwriting book.</vt:lpstr>
      <vt:lpstr>PowerPoint Presentation</vt:lpstr>
      <vt:lpstr>Its raining pigs and noodles by Jack Prelutsky</vt:lpstr>
      <vt:lpstr>Day 2: Alliteration</vt:lpstr>
      <vt:lpstr>Day 2: Alliteration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Rocks and Soils   How are fossils made?</vt:lpstr>
      <vt:lpstr>We are looking at fossils and finding out how they are made.</vt:lpstr>
      <vt:lpstr>PowerPoint Presentation</vt:lpstr>
    </vt:vector>
  </TitlesOfParts>
  <Company>Farnborough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Guided Reading</dc:title>
  <dc:creator>Nichola Cheeseman</dc:creator>
  <cp:lastModifiedBy>Nichola Cheeseman</cp:lastModifiedBy>
  <cp:revision>7</cp:revision>
  <dcterms:created xsi:type="dcterms:W3CDTF">2020-03-17T13:20:04Z</dcterms:created>
  <dcterms:modified xsi:type="dcterms:W3CDTF">2020-03-19T13:54:53Z</dcterms:modified>
</cp:coreProperties>
</file>